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Lst>
  <p:sldIdLst>
    <p:sldId id="259" r:id="rId2"/>
    <p:sldId id="274" r:id="rId3"/>
    <p:sldId id="273" r:id="rId4"/>
    <p:sldId id="262" r:id="rId5"/>
    <p:sldId id="277" r:id="rId6"/>
    <p:sldId id="264" r:id="rId7"/>
    <p:sldId id="278" r:id="rId8"/>
    <p:sldId id="279" r:id="rId9"/>
    <p:sldId id="280" r:id="rId10"/>
    <p:sldId id="28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7E9"/>
    <a:srgbClr val="928B8F"/>
    <a:srgbClr val="138D77"/>
    <a:srgbClr val="7E5475"/>
    <a:srgbClr val="C6579A"/>
    <a:srgbClr val="084C6E"/>
    <a:srgbClr val="B0B0B0"/>
    <a:srgbClr val="A3F3E4"/>
    <a:srgbClr val="DEFAF5"/>
    <a:srgbClr val="74EC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6" autoAdjust="0"/>
    <p:restoredTop sz="94660"/>
  </p:normalViewPr>
  <p:slideViewPr>
    <p:cSldViewPr snapToGrid="0">
      <p:cViewPr varScale="1">
        <p:scale>
          <a:sx n="45" d="100"/>
          <a:sy n="45" d="100"/>
        </p:scale>
        <p:origin x="67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3.svg"/><Relationship Id="rId1" Type="http://schemas.openxmlformats.org/officeDocument/2006/relationships/image" Target="../media/image3.png"/><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3.svg"/><Relationship Id="rId1" Type="http://schemas.openxmlformats.org/officeDocument/2006/relationships/image" Target="../media/image3.png"/><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40A2E9-5D84-499F-889E-009CBD52B99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9F7FD20-13F4-4D5B-BFD3-C59DBCA14837}">
      <dgm:prSet custT="1"/>
      <dgm:spPr>
        <a:solidFill>
          <a:srgbClr val="C6579A"/>
        </a:solidFill>
      </dgm:spPr>
      <dgm:t>
        <a:bodyPr/>
        <a:lstStyle/>
        <a:p>
          <a:r>
            <a:rPr lang="en-GB" sz="1500" dirty="0"/>
            <a:t>A partnership approach where parents, staff in Early Years Settings and Schools, FE colleges, LA officers and reps. from other agencies work together as part of an area group with the intention of :</a:t>
          </a:r>
          <a:endParaRPr lang="en-US" sz="1500" dirty="0"/>
        </a:p>
      </dgm:t>
    </dgm:pt>
    <dgm:pt modelId="{A10F66A0-4CB3-4E54-81D4-EE212DE9A219}" type="parTrans" cxnId="{FEC6C907-0A72-4FDE-8C71-38DC90057937}">
      <dgm:prSet/>
      <dgm:spPr/>
      <dgm:t>
        <a:bodyPr/>
        <a:lstStyle/>
        <a:p>
          <a:endParaRPr lang="en-US"/>
        </a:p>
      </dgm:t>
    </dgm:pt>
    <dgm:pt modelId="{D215617B-ACFB-423D-B83D-60ADD7E4D661}" type="sibTrans" cxnId="{FEC6C907-0A72-4FDE-8C71-38DC90057937}">
      <dgm:prSet/>
      <dgm:spPr/>
      <dgm:t>
        <a:bodyPr/>
        <a:lstStyle/>
        <a:p>
          <a:endParaRPr lang="en-US"/>
        </a:p>
      </dgm:t>
    </dgm:pt>
    <dgm:pt modelId="{8B28FD5A-3287-43A0-84DD-F768C5CCE9A7}">
      <dgm:prSet custT="1"/>
      <dgm:spPr/>
      <dgm:t>
        <a:bodyPr/>
        <a:lstStyle/>
        <a:p>
          <a:r>
            <a:rPr lang="en-GB" sz="2400" dirty="0" smtClean="0"/>
            <a:t>- </a:t>
          </a:r>
          <a:r>
            <a:rPr lang="en-GB" sz="2600" dirty="0" smtClean="0"/>
            <a:t>Meeting </a:t>
          </a:r>
          <a:r>
            <a:rPr lang="en-GB" sz="2600" dirty="0"/>
            <a:t>Needs as Close to home as possible for CYP with SEND 0-25</a:t>
          </a:r>
          <a:endParaRPr lang="en-US" sz="2600" dirty="0"/>
        </a:p>
      </dgm:t>
    </dgm:pt>
    <dgm:pt modelId="{2E02CC44-E634-43E4-9351-4BF84082F2EB}" type="parTrans" cxnId="{B8BE2F2E-9F8D-47A0-BF1D-A03911475D02}">
      <dgm:prSet/>
      <dgm:spPr/>
      <dgm:t>
        <a:bodyPr/>
        <a:lstStyle/>
        <a:p>
          <a:endParaRPr lang="en-US"/>
        </a:p>
      </dgm:t>
    </dgm:pt>
    <dgm:pt modelId="{0BB9D68D-0CBF-4896-A1D1-0A55A477FAED}" type="sibTrans" cxnId="{B8BE2F2E-9F8D-47A0-BF1D-A03911475D02}">
      <dgm:prSet/>
      <dgm:spPr/>
      <dgm:t>
        <a:bodyPr/>
        <a:lstStyle/>
        <a:p>
          <a:endParaRPr lang="en-US"/>
        </a:p>
      </dgm:t>
    </dgm:pt>
    <dgm:pt modelId="{19E899CC-B35A-41D4-B9D2-F3A06AB984B9}">
      <dgm:prSet custT="1"/>
      <dgm:spPr/>
      <dgm:t>
        <a:bodyPr/>
        <a:lstStyle/>
        <a:p>
          <a:r>
            <a:rPr lang="en-GB" sz="2800" dirty="0" smtClean="0"/>
            <a:t>- Improving </a:t>
          </a:r>
          <a:r>
            <a:rPr lang="en-GB" sz="2800" dirty="0"/>
            <a:t>outcomes for wellbeing and attainment</a:t>
          </a:r>
          <a:endParaRPr lang="en-US" sz="2800" dirty="0"/>
        </a:p>
      </dgm:t>
    </dgm:pt>
    <dgm:pt modelId="{6B891C39-7C4C-4C86-9D9E-DAECFC90423A}" type="parTrans" cxnId="{8ABC4144-C05D-4A3C-9535-DA4CF93712F2}">
      <dgm:prSet/>
      <dgm:spPr/>
      <dgm:t>
        <a:bodyPr/>
        <a:lstStyle/>
        <a:p>
          <a:endParaRPr lang="en-US"/>
        </a:p>
      </dgm:t>
    </dgm:pt>
    <dgm:pt modelId="{1C2745A9-2EBD-46CD-8066-8F4AE5D9D3EA}" type="sibTrans" cxnId="{8ABC4144-C05D-4A3C-9535-DA4CF93712F2}">
      <dgm:prSet/>
      <dgm:spPr/>
      <dgm:t>
        <a:bodyPr/>
        <a:lstStyle/>
        <a:p>
          <a:endParaRPr lang="en-US"/>
        </a:p>
      </dgm:t>
    </dgm:pt>
    <dgm:pt modelId="{91C7524B-33AB-4CC3-8618-049ABAF576A0}">
      <dgm:prSet custT="1"/>
      <dgm:spPr/>
      <dgm:t>
        <a:bodyPr/>
        <a:lstStyle/>
        <a:p>
          <a:r>
            <a:rPr lang="en-GB" sz="2400" dirty="0" smtClean="0"/>
            <a:t>- </a:t>
          </a:r>
          <a:r>
            <a:rPr lang="en-GB" sz="2800" dirty="0" smtClean="0"/>
            <a:t>Removing </a:t>
          </a:r>
          <a:r>
            <a:rPr lang="en-GB" sz="2800" dirty="0"/>
            <a:t>barriers to learning</a:t>
          </a:r>
          <a:endParaRPr lang="en-US" sz="2800" dirty="0"/>
        </a:p>
      </dgm:t>
    </dgm:pt>
    <dgm:pt modelId="{2F4CF39A-3D2A-422F-85E9-06D9CF0C1864}" type="parTrans" cxnId="{915449E4-BA83-4710-982A-B6B642CE3A8A}">
      <dgm:prSet/>
      <dgm:spPr/>
      <dgm:t>
        <a:bodyPr/>
        <a:lstStyle/>
        <a:p>
          <a:endParaRPr lang="en-US"/>
        </a:p>
      </dgm:t>
    </dgm:pt>
    <dgm:pt modelId="{AEE05F60-8696-418C-A1D1-F6CE6EA6BAD2}" type="sibTrans" cxnId="{915449E4-BA83-4710-982A-B6B642CE3A8A}">
      <dgm:prSet/>
      <dgm:spPr/>
      <dgm:t>
        <a:bodyPr/>
        <a:lstStyle/>
        <a:p>
          <a:endParaRPr lang="en-US"/>
        </a:p>
      </dgm:t>
    </dgm:pt>
    <dgm:pt modelId="{3FF010D2-8856-4AB2-B06C-7DD56705F23C}">
      <dgm:prSet custT="1"/>
      <dgm:spPr/>
      <dgm:t>
        <a:bodyPr/>
        <a:lstStyle/>
        <a:p>
          <a:r>
            <a:rPr lang="en-GB" sz="2400" dirty="0" smtClean="0"/>
            <a:t>- </a:t>
          </a:r>
          <a:r>
            <a:rPr lang="en-GB" sz="2800" dirty="0" smtClean="0"/>
            <a:t>Using </a:t>
          </a:r>
          <a:r>
            <a:rPr lang="en-GB" sz="2800" dirty="0"/>
            <a:t>resources more effectively</a:t>
          </a:r>
          <a:endParaRPr lang="en-US" sz="2800" dirty="0"/>
        </a:p>
      </dgm:t>
    </dgm:pt>
    <dgm:pt modelId="{653471E0-9271-4AE7-BF75-3FD2B978E241}" type="parTrans" cxnId="{8F90190E-310A-4D5A-9C48-9E29506408A7}">
      <dgm:prSet/>
      <dgm:spPr/>
      <dgm:t>
        <a:bodyPr/>
        <a:lstStyle/>
        <a:p>
          <a:endParaRPr lang="en-US"/>
        </a:p>
      </dgm:t>
    </dgm:pt>
    <dgm:pt modelId="{00D84082-F857-45B3-B0AC-3B4E038891DE}" type="sibTrans" cxnId="{8F90190E-310A-4D5A-9C48-9E29506408A7}">
      <dgm:prSet/>
      <dgm:spPr/>
      <dgm:t>
        <a:bodyPr/>
        <a:lstStyle/>
        <a:p>
          <a:endParaRPr lang="en-US"/>
        </a:p>
      </dgm:t>
    </dgm:pt>
    <dgm:pt modelId="{8C56B912-0776-4742-8337-A62486BEF532}" type="pres">
      <dgm:prSet presAssocID="{EC40A2E9-5D84-499F-889E-009CBD52B994}" presName="root" presStyleCnt="0">
        <dgm:presLayoutVars>
          <dgm:dir/>
          <dgm:resizeHandles val="exact"/>
        </dgm:presLayoutVars>
      </dgm:prSet>
      <dgm:spPr/>
      <dgm:t>
        <a:bodyPr/>
        <a:lstStyle/>
        <a:p>
          <a:endParaRPr lang="en-US"/>
        </a:p>
      </dgm:t>
    </dgm:pt>
    <dgm:pt modelId="{7146F44B-4289-4A41-9BBA-6CF832D5C01D}" type="pres">
      <dgm:prSet presAssocID="{F9F7FD20-13F4-4D5B-BFD3-C59DBCA14837}" presName="compNode" presStyleCnt="0"/>
      <dgm:spPr/>
    </dgm:pt>
    <dgm:pt modelId="{CCDFCE07-1726-4CD9-89EE-83211DF7DE62}" type="pres">
      <dgm:prSet presAssocID="{F9F7FD20-13F4-4D5B-BFD3-C59DBCA14837}" presName="bgRect" presStyleLbl="bgShp" presStyleIdx="0" presStyleCnt="5" custScaleY="117722" custLinFactNeighborY="1961"/>
      <dgm:spPr>
        <a:solidFill>
          <a:srgbClr val="C6579A"/>
        </a:solidFill>
      </dgm:spPr>
      <dgm:t>
        <a:bodyPr/>
        <a:lstStyle/>
        <a:p>
          <a:endParaRPr lang="en-US"/>
        </a:p>
      </dgm:t>
    </dgm:pt>
    <dgm:pt modelId="{2FC77374-623B-46A2-A9B7-0CDD928E532B}" type="pres">
      <dgm:prSet presAssocID="{F9F7FD20-13F4-4D5B-BFD3-C59DBCA14837}" presName="iconRect" presStyleLbl="node1" presStyleIdx="0" presStyleCnt="5"/>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Schoolhouse"/>
        </a:ext>
      </dgm:extLst>
    </dgm:pt>
    <dgm:pt modelId="{B04FDC6D-B94B-4149-B24F-1D2C23C30596}" type="pres">
      <dgm:prSet presAssocID="{F9F7FD20-13F4-4D5B-BFD3-C59DBCA14837}" presName="spaceRect" presStyleCnt="0"/>
      <dgm:spPr/>
    </dgm:pt>
    <dgm:pt modelId="{98F21582-C3FD-4465-B321-3E0C34C25EBA}" type="pres">
      <dgm:prSet presAssocID="{F9F7FD20-13F4-4D5B-BFD3-C59DBCA14837}" presName="parTx" presStyleLbl="revTx" presStyleIdx="0" presStyleCnt="5">
        <dgm:presLayoutVars>
          <dgm:chMax val="0"/>
          <dgm:chPref val="0"/>
        </dgm:presLayoutVars>
      </dgm:prSet>
      <dgm:spPr/>
      <dgm:t>
        <a:bodyPr/>
        <a:lstStyle/>
        <a:p>
          <a:endParaRPr lang="en-US"/>
        </a:p>
      </dgm:t>
    </dgm:pt>
    <dgm:pt modelId="{B95D50A9-B6A0-4DF8-9255-1B6149768C9E}" type="pres">
      <dgm:prSet presAssocID="{D215617B-ACFB-423D-B83D-60ADD7E4D661}" presName="sibTrans" presStyleCnt="0"/>
      <dgm:spPr/>
    </dgm:pt>
    <dgm:pt modelId="{949B1DF5-3094-4459-8585-18693FF90408}" type="pres">
      <dgm:prSet presAssocID="{8B28FD5A-3287-43A0-84DD-F768C5CCE9A7}" presName="compNode" presStyleCnt="0"/>
      <dgm:spPr/>
    </dgm:pt>
    <dgm:pt modelId="{86D66B2A-FA0D-4201-A132-985D276FA00C}" type="pres">
      <dgm:prSet presAssocID="{8B28FD5A-3287-43A0-84DD-F768C5CCE9A7}" presName="bgRect" presStyleLbl="bgShp" presStyleIdx="1" presStyleCnt="5"/>
      <dgm:spPr>
        <a:solidFill>
          <a:srgbClr val="928B8F"/>
        </a:solidFill>
      </dgm:spPr>
      <dgm:t>
        <a:bodyPr/>
        <a:lstStyle/>
        <a:p>
          <a:endParaRPr lang="en-US"/>
        </a:p>
      </dgm:t>
    </dgm:pt>
    <dgm:pt modelId="{BBC8EB9E-F4D0-476F-A422-1DEBC01E7692}" type="pres">
      <dgm:prSet presAssocID="{8B28FD5A-3287-43A0-84DD-F768C5CCE9A7}" presName="iconRect" presStyleLbl="node1" presStyleIdx="1" presStyleCnt="5"/>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04D24259-B846-4A2B-95B1-43122DA90D23}" type="pres">
      <dgm:prSet presAssocID="{8B28FD5A-3287-43A0-84DD-F768C5CCE9A7}" presName="spaceRect" presStyleCnt="0"/>
      <dgm:spPr/>
    </dgm:pt>
    <dgm:pt modelId="{B01D8F92-39B9-420B-AE40-C52560ED82D3}" type="pres">
      <dgm:prSet presAssocID="{8B28FD5A-3287-43A0-84DD-F768C5CCE9A7}" presName="parTx" presStyleLbl="revTx" presStyleIdx="1" presStyleCnt="5">
        <dgm:presLayoutVars>
          <dgm:chMax val="0"/>
          <dgm:chPref val="0"/>
        </dgm:presLayoutVars>
      </dgm:prSet>
      <dgm:spPr/>
      <dgm:t>
        <a:bodyPr/>
        <a:lstStyle/>
        <a:p>
          <a:endParaRPr lang="en-US"/>
        </a:p>
      </dgm:t>
    </dgm:pt>
    <dgm:pt modelId="{0FBAE1B6-A8D8-4BC4-B911-0719AD4AF360}" type="pres">
      <dgm:prSet presAssocID="{0BB9D68D-0CBF-4896-A1D1-0A55A477FAED}" presName="sibTrans" presStyleCnt="0"/>
      <dgm:spPr/>
    </dgm:pt>
    <dgm:pt modelId="{55479038-4B23-464A-9F95-B624DB0178D7}" type="pres">
      <dgm:prSet presAssocID="{19E899CC-B35A-41D4-B9D2-F3A06AB984B9}" presName="compNode" presStyleCnt="0"/>
      <dgm:spPr/>
    </dgm:pt>
    <dgm:pt modelId="{5747DC5C-7F3A-4665-99AA-CB2553739B00}" type="pres">
      <dgm:prSet presAssocID="{19E899CC-B35A-41D4-B9D2-F3A06AB984B9}" presName="bgRect" presStyleLbl="bgShp" presStyleIdx="2" presStyleCnt="5"/>
      <dgm:spPr>
        <a:solidFill>
          <a:srgbClr val="7E5475"/>
        </a:solidFill>
      </dgm:spPr>
      <dgm:t>
        <a:bodyPr/>
        <a:lstStyle/>
        <a:p>
          <a:endParaRPr lang="en-US"/>
        </a:p>
      </dgm:t>
    </dgm:pt>
    <dgm:pt modelId="{F78CC554-1224-4084-A6ED-825317E50ADD}" type="pres">
      <dgm:prSet presAssocID="{19E899CC-B35A-41D4-B9D2-F3A06AB984B9}" presName="iconRect" presStyleLbl="node1" presStyleIdx="2" presStyleCnt="5"/>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rain in head"/>
        </a:ext>
      </dgm:extLst>
    </dgm:pt>
    <dgm:pt modelId="{4EDF1F7A-D49F-4910-B0EE-251415EDC183}" type="pres">
      <dgm:prSet presAssocID="{19E899CC-B35A-41D4-B9D2-F3A06AB984B9}" presName="spaceRect" presStyleCnt="0"/>
      <dgm:spPr/>
    </dgm:pt>
    <dgm:pt modelId="{6F0DB275-4FF1-4AA7-8A60-C31C4BC09B6B}" type="pres">
      <dgm:prSet presAssocID="{19E899CC-B35A-41D4-B9D2-F3A06AB984B9}" presName="parTx" presStyleLbl="revTx" presStyleIdx="2" presStyleCnt="5">
        <dgm:presLayoutVars>
          <dgm:chMax val="0"/>
          <dgm:chPref val="0"/>
        </dgm:presLayoutVars>
      </dgm:prSet>
      <dgm:spPr/>
      <dgm:t>
        <a:bodyPr/>
        <a:lstStyle/>
        <a:p>
          <a:endParaRPr lang="en-US"/>
        </a:p>
      </dgm:t>
    </dgm:pt>
    <dgm:pt modelId="{4FCB51DF-8C52-4A08-8A99-928C4EC24647}" type="pres">
      <dgm:prSet presAssocID="{1C2745A9-2EBD-46CD-8066-8F4AE5D9D3EA}" presName="sibTrans" presStyleCnt="0"/>
      <dgm:spPr/>
    </dgm:pt>
    <dgm:pt modelId="{D9F4D05C-B693-4B76-9174-FD48EDD2F1E2}" type="pres">
      <dgm:prSet presAssocID="{91C7524B-33AB-4CC3-8618-049ABAF576A0}" presName="compNode" presStyleCnt="0"/>
      <dgm:spPr/>
    </dgm:pt>
    <dgm:pt modelId="{363BD234-9C1C-47A2-9392-F2E8F38734C2}" type="pres">
      <dgm:prSet presAssocID="{91C7524B-33AB-4CC3-8618-049ABAF576A0}" presName="bgRect" presStyleLbl="bgShp" presStyleIdx="3" presStyleCnt="5" custLinFactNeighborX="-32534" custLinFactNeighborY="6308"/>
      <dgm:spPr>
        <a:solidFill>
          <a:srgbClr val="084C6E"/>
        </a:solidFill>
      </dgm:spPr>
      <dgm:t>
        <a:bodyPr/>
        <a:lstStyle/>
        <a:p>
          <a:endParaRPr lang="en-US"/>
        </a:p>
      </dgm:t>
    </dgm:pt>
    <dgm:pt modelId="{4BC83A7C-DD94-4345-A618-FA91EF152BE2}" type="pres">
      <dgm:prSet presAssocID="{91C7524B-33AB-4CC3-8618-049ABAF576A0}" presName="iconRect" presStyleLbl="node1" presStyleIdx="3" presStyleCnt="5"/>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Teacher"/>
        </a:ext>
      </dgm:extLst>
    </dgm:pt>
    <dgm:pt modelId="{6C2F6974-F830-4287-A9E8-221F1B2900DE}" type="pres">
      <dgm:prSet presAssocID="{91C7524B-33AB-4CC3-8618-049ABAF576A0}" presName="spaceRect" presStyleCnt="0"/>
      <dgm:spPr/>
    </dgm:pt>
    <dgm:pt modelId="{774FA02C-CF88-4181-8479-748BB3F355DD}" type="pres">
      <dgm:prSet presAssocID="{91C7524B-33AB-4CC3-8618-049ABAF576A0}" presName="parTx" presStyleLbl="revTx" presStyleIdx="3" presStyleCnt="5">
        <dgm:presLayoutVars>
          <dgm:chMax val="0"/>
          <dgm:chPref val="0"/>
        </dgm:presLayoutVars>
      </dgm:prSet>
      <dgm:spPr/>
      <dgm:t>
        <a:bodyPr/>
        <a:lstStyle/>
        <a:p>
          <a:endParaRPr lang="en-US"/>
        </a:p>
      </dgm:t>
    </dgm:pt>
    <dgm:pt modelId="{BF435C93-4CEA-4EF7-93AF-C40FD87069A8}" type="pres">
      <dgm:prSet presAssocID="{AEE05F60-8696-418C-A1D1-F6CE6EA6BAD2}" presName="sibTrans" presStyleCnt="0"/>
      <dgm:spPr/>
    </dgm:pt>
    <dgm:pt modelId="{878A72A8-F234-4F62-8FD8-F9134ED6FEE6}" type="pres">
      <dgm:prSet presAssocID="{3FF010D2-8856-4AB2-B06C-7DD56705F23C}" presName="compNode" presStyleCnt="0"/>
      <dgm:spPr/>
    </dgm:pt>
    <dgm:pt modelId="{09E49694-84C3-4BCA-935A-7654E4FE7987}" type="pres">
      <dgm:prSet presAssocID="{3FF010D2-8856-4AB2-B06C-7DD56705F23C}" presName="bgRect" presStyleLbl="bgShp" presStyleIdx="4" presStyleCnt="5" custLinFactNeighborY="5489"/>
      <dgm:spPr>
        <a:solidFill>
          <a:srgbClr val="138D77"/>
        </a:solidFill>
      </dgm:spPr>
      <dgm:t>
        <a:bodyPr/>
        <a:lstStyle/>
        <a:p>
          <a:endParaRPr lang="en-US"/>
        </a:p>
      </dgm:t>
    </dgm:pt>
    <dgm:pt modelId="{94E92F2B-B075-4575-BC76-FE5209EF836C}" type="pres">
      <dgm:prSet presAssocID="{3FF010D2-8856-4AB2-B06C-7DD56705F23C}" presName="iconRect" presStyleLbl="node1" presStyleIdx="4" presStyleCnt="5"/>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Users"/>
        </a:ext>
      </dgm:extLst>
    </dgm:pt>
    <dgm:pt modelId="{AA458A35-9572-4B26-ABF1-BFB82A1AE1A8}" type="pres">
      <dgm:prSet presAssocID="{3FF010D2-8856-4AB2-B06C-7DD56705F23C}" presName="spaceRect" presStyleCnt="0"/>
      <dgm:spPr/>
    </dgm:pt>
    <dgm:pt modelId="{6E617FD1-FEF3-4B46-A842-49B6BF728165}" type="pres">
      <dgm:prSet presAssocID="{3FF010D2-8856-4AB2-B06C-7DD56705F23C}" presName="parTx" presStyleLbl="revTx" presStyleIdx="4" presStyleCnt="5">
        <dgm:presLayoutVars>
          <dgm:chMax val="0"/>
          <dgm:chPref val="0"/>
        </dgm:presLayoutVars>
      </dgm:prSet>
      <dgm:spPr/>
      <dgm:t>
        <a:bodyPr/>
        <a:lstStyle/>
        <a:p>
          <a:endParaRPr lang="en-US"/>
        </a:p>
      </dgm:t>
    </dgm:pt>
  </dgm:ptLst>
  <dgm:cxnLst>
    <dgm:cxn modelId="{DA7E74E1-DEA9-4674-8A95-D6C3F3450F15}" type="presOf" srcId="{F9F7FD20-13F4-4D5B-BFD3-C59DBCA14837}" destId="{98F21582-C3FD-4465-B321-3E0C34C25EBA}" srcOrd="0" destOrd="0" presId="urn:microsoft.com/office/officeart/2018/2/layout/IconVerticalSolidList"/>
    <dgm:cxn modelId="{B8BE2F2E-9F8D-47A0-BF1D-A03911475D02}" srcId="{EC40A2E9-5D84-499F-889E-009CBD52B994}" destId="{8B28FD5A-3287-43A0-84DD-F768C5CCE9A7}" srcOrd="1" destOrd="0" parTransId="{2E02CC44-E634-43E4-9351-4BF84082F2EB}" sibTransId="{0BB9D68D-0CBF-4896-A1D1-0A55A477FAED}"/>
    <dgm:cxn modelId="{082C83A5-8F6B-442E-863D-33855CFF1F2B}" type="presOf" srcId="{EC40A2E9-5D84-499F-889E-009CBD52B994}" destId="{8C56B912-0776-4742-8337-A62486BEF532}" srcOrd="0" destOrd="0" presId="urn:microsoft.com/office/officeart/2018/2/layout/IconVerticalSolidList"/>
    <dgm:cxn modelId="{8ABC4144-C05D-4A3C-9535-DA4CF93712F2}" srcId="{EC40A2E9-5D84-499F-889E-009CBD52B994}" destId="{19E899CC-B35A-41D4-B9D2-F3A06AB984B9}" srcOrd="2" destOrd="0" parTransId="{6B891C39-7C4C-4C86-9D9E-DAECFC90423A}" sibTransId="{1C2745A9-2EBD-46CD-8066-8F4AE5D9D3EA}"/>
    <dgm:cxn modelId="{5A94A73C-F4A0-43D5-9A02-13BD61041A56}" type="presOf" srcId="{19E899CC-B35A-41D4-B9D2-F3A06AB984B9}" destId="{6F0DB275-4FF1-4AA7-8A60-C31C4BC09B6B}" srcOrd="0" destOrd="0" presId="urn:microsoft.com/office/officeart/2018/2/layout/IconVerticalSolidList"/>
    <dgm:cxn modelId="{3C201C60-3147-497E-A81F-7E27C7F69C45}" type="presOf" srcId="{8B28FD5A-3287-43A0-84DD-F768C5CCE9A7}" destId="{B01D8F92-39B9-420B-AE40-C52560ED82D3}" srcOrd="0" destOrd="0" presId="urn:microsoft.com/office/officeart/2018/2/layout/IconVerticalSolidList"/>
    <dgm:cxn modelId="{915449E4-BA83-4710-982A-B6B642CE3A8A}" srcId="{EC40A2E9-5D84-499F-889E-009CBD52B994}" destId="{91C7524B-33AB-4CC3-8618-049ABAF576A0}" srcOrd="3" destOrd="0" parTransId="{2F4CF39A-3D2A-422F-85E9-06D9CF0C1864}" sibTransId="{AEE05F60-8696-418C-A1D1-F6CE6EA6BAD2}"/>
    <dgm:cxn modelId="{243ACD75-14F5-44C8-978A-56A1671130D7}" type="presOf" srcId="{91C7524B-33AB-4CC3-8618-049ABAF576A0}" destId="{774FA02C-CF88-4181-8479-748BB3F355DD}" srcOrd="0" destOrd="0" presId="urn:microsoft.com/office/officeart/2018/2/layout/IconVerticalSolidList"/>
    <dgm:cxn modelId="{8F90190E-310A-4D5A-9C48-9E29506408A7}" srcId="{EC40A2E9-5D84-499F-889E-009CBD52B994}" destId="{3FF010D2-8856-4AB2-B06C-7DD56705F23C}" srcOrd="4" destOrd="0" parTransId="{653471E0-9271-4AE7-BF75-3FD2B978E241}" sibTransId="{00D84082-F857-45B3-B0AC-3B4E038891DE}"/>
    <dgm:cxn modelId="{FEC6C907-0A72-4FDE-8C71-38DC90057937}" srcId="{EC40A2E9-5D84-499F-889E-009CBD52B994}" destId="{F9F7FD20-13F4-4D5B-BFD3-C59DBCA14837}" srcOrd="0" destOrd="0" parTransId="{A10F66A0-4CB3-4E54-81D4-EE212DE9A219}" sibTransId="{D215617B-ACFB-423D-B83D-60ADD7E4D661}"/>
    <dgm:cxn modelId="{06E36CD7-EF7F-423B-B4FC-AA6FDE066277}" type="presOf" srcId="{3FF010D2-8856-4AB2-B06C-7DD56705F23C}" destId="{6E617FD1-FEF3-4B46-A842-49B6BF728165}" srcOrd="0" destOrd="0" presId="urn:microsoft.com/office/officeart/2018/2/layout/IconVerticalSolidList"/>
    <dgm:cxn modelId="{16E53B3C-8DCB-4180-9310-7CFBCF921D2E}" type="presParOf" srcId="{8C56B912-0776-4742-8337-A62486BEF532}" destId="{7146F44B-4289-4A41-9BBA-6CF832D5C01D}" srcOrd="0" destOrd="0" presId="urn:microsoft.com/office/officeart/2018/2/layout/IconVerticalSolidList"/>
    <dgm:cxn modelId="{2A7AD0D0-5186-4E03-AE14-46723418BE99}" type="presParOf" srcId="{7146F44B-4289-4A41-9BBA-6CF832D5C01D}" destId="{CCDFCE07-1726-4CD9-89EE-83211DF7DE62}" srcOrd="0" destOrd="0" presId="urn:microsoft.com/office/officeart/2018/2/layout/IconVerticalSolidList"/>
    <dgm:cxn modelId="{FCCAF043-2D3C-418A-BE59-6379C6C84CD4}" type="presParOf" srcId="{7146F44B-4289-4A41-9BBA-6CF832D5C01D}" destId="{2FC77374-623B-46A2-A9B7-0CDD928E532B}" srcOrd="1" destOrd="0" presId="urn:microsoft.com/office/officeart/2018/2/layout/IconVerticalSolidList"/>
    <dgm:cxn modelId="{919506C6-7866-444E-92D5-D5D78AD49A9C}" type="presParOf" srcId="{7146F44B-4289-4A41-9BBA-6CF832D5C01D}" destId="{B04FDC6D-B94B-4149-B24F-1D2C23C30596}" srcOrd="2" destOrd="0" presId="urn:microsoft.com/office/officeart/2018/2/layout/IconVerticalSolidList"/>
    <dgm:cxn modelId="{E8BFAE2B-788B-491A-B125-2FBC8585608D}" type="presParOf" srcId="{7146F44B-4289-4A41-9BBA-6CF832D5C01D}" destId="{98F21582-C3FD-4465-B321-3E0C34C25EBA}" srcOrd="3" destOrd="0" presId="urn:microsoft.com/office/officeart/2018/2/layout/IconVerticalSolidList"/>
    <dgm:cxn modelId="{8A80D09C-2BD2-4BDE-B3E0-7244900917BF}" type="presParOf" srcId="{8C56B912-0776-4742-8337-A62486BEF532}" destId="{B95D50A9-B6A0-4DF8-9255-1B6149768C9E}" srcOrd="1" destOrd="0" presId="urn:microsoft.com/office/officeart/2018/2/layout/IconVerticalSolidList"/>
    <dgm:cxn modelId="{93036AC6-BA11-4EDF-8287-DF68C6021487}" type="presParOf" srcId="{8C56B912-0776-4742-8337-A62486BEF532}" destId="{949B1DF5-3094-4459-8585-18693FF90408}" srcOrd="2" destOrd="0" presId="urn:microsoft.com/office/officeart/2018/2/layout/IconVerticalSolidList"/>
    <dgm:cxn modelId="{BAF643AB-897D-441B-B90B-7F3D5F40DEED}" type="presParOf" srcId="{949B1DF5-3094-4459-8585-18693FF90408}" destId="{86D66B2A-FA0D-4201-A132-985D276FA00C}" srcOrd="0" destOrd="0" presId="urn:microsoft.com/office/officeart/2018/2/layout/IconVerticalSolidList"/>
    <dgm:cxn modelId="{4027D2DD-E462-4E1F-BA62-38827BF9AD6A}" type="presParOf" srcId="{949B1DF5-3094-4459-8585-18693FF90408}" destId="{BBC8EB9E-F4D0-476F-A422-1DEBC01E7692}" srcOrd="1" destOrd="0" presId="urn:microsoft.com/office/officeart/2018/2/layout/IconVerticalSolidList"/>
    <dgm:cxn modelId="{788066A9-D998-4E9C-9AD4-A7EE471DDFCF}" type="presParOf" srcId="{949B1DF5-3094-4459-8585-18693FF90408}" destId="{04D24259-B846-4A2B-95B1-43122DA90D23}" srcOrd="2" destOrd="0" presId="urn:microsoft.com/office/officeart/2018/2/layout/IconVerticalSolidList"/>
    <dgm:cxn modelId="{380DA7A3-1336-4788-8FC6-5B6FBD01FA55}" type="presParOf" srcId="{949B1DF5-3094-4459-8585-18693FF90408}" destId="{B01D8F92-39B9-420B-AE40-C52560ED82D3}" srcOrd="3" destOrd="0" presId="urn:microsoft.com/office/officeart/2018/2/layout/IconVerticalSolidList"/>
    <dgm:cxn modelId="{784FFC04-DD6E-4E1F-B6A7-907A7665BF6A}" type="presParOf" srcId="{8C56B912-0776-4742-8337-A62486BEF532}" destId="{0FBAE1B6-A8D8-4BC4-B911-0719AD4AF360}" srcOrd="3" destOrd="0" presId="urn:microsoft.com/office/officeart/2018/2/layout/IconVerticalSolidList"/>
    <dgm:cxn modelId="{FD747774-E52D-4728-8E6D-C721B083A004}" type="presParOf" srcId="{8C56B912-0776-4742-8337-A62486BEF532}" destId="{55479038-4B23-464A-9F95-B624DB0178D7}" srcOrd="4" destOrd="0" presId="urn:microsoft.com/office/officeart/2018/2/layout/IconVerticalSolidList"/>
    <dgm:cxn modelId="{889A9CAF-051A-4618-9078-6DAECEC2CB36}" type="presParOf" srcId="{55479038-4B23-464A-9F95-B624DB0178D7}" destId="{5747DC5C-7F3A-4665-99AA-CB2553739B00}" srcOrd="0" destOrd="0" presId="urn:microsoft.com/office/officeart/2018/2/layout/IconVerticalSolidList"/>
    <dgm:cxn modelId="{0459FFFF-63DB-40AB-AE82-AD80F903DBF2}" type="presParOf" srcId="{55479038-4B23-464A-9F95-B624DB0178D7}" destId="{F78CC554-1224-4084-A6ED-825317E50ADD}" srcOrd="1" destOrd="0" presId="urn:microsoft.com/office/officeart/2018/2/layout/IconVerticalSolidList"/>
    <dgm:cxn modelId="{4284A853-96DC-48CB-BA29-DF8B99AA1176}" type="presParOf" srcId="{55479038-4B23-464A-9F95-B624DB0178D7}" destId="{4EDF1F7A-D49F-4910-B0EE-251415EDC183}" srcOrd="2" destOrd="0" presId="urn:microsoft.com/office/officeart/2018/2/layout/IconVerticalSolidList"/>
    <dgm:cxn modelId="{C6E4DBEA-7C22-4018-8977-B1FC957AAC69}" type="presParOf" srcId="{55479038-4B23-464A-9F95-B624DB0178D7}" destId="{6F0DB275-4FF1-4AA7-8A60-C31C4BC09B6B}" srcOrd="3" destOrd="0" presId="urn:microsoft.com/office/officeart/2018/2/layout/IconVerticalSolidList"/>
    <dgm:cxn modelId="{B30022FA-AA9C-405C-9B78-A6116624F144}" type="presParOf" srcId="{8C56B912-0776-4742-8337-A62486BEF532}" destId="{4FCB51DF-8C52-4A08-8A99-928C4EC24647}" srcOrd="5" destOrd="0" presId="urn:microsoft.com/office/officeart/2018/2/layout/IconVerticalSolidList"/>
    <dgm:cxn modelId="{488E8434-7890-4C81-8A0C-14350C8B7366}" type="presParOf" srcId="{8C56B912-0776-4742-8337-A62486BEF532}" destId="{D9F4D05C-B693-4B76-9174-FD48EDD2F1E2}" srcOrd="6" destOrd="0" presId="urn:microsoft.com/office/officeart/2018/2/layout/IconVerticalSolidList"/>
    <dgm:cxn modelId="{AC9CB847-BB67-4836-B1F0-C18E06027787}" type="presParOf" srcId="{D9F4D05C-B693-4B76-9174-FD48EDD2F1E2}" destId="{363BD234-9C1C-47A2-9392-F2E8F38734C2}" srcOrd="0" destOrd="0" presId="urn:microsoft.com/office/officeart/2018/2/layout/IconVerticalSolidList"/>
    <dgm:cxn modelId="{FEEB28F5-657A-46EF-B75A-FDAEAA3770A9}" type="presParOf" srcId="{D9F4D05C-B693-4B76-9174-FD48EDD2F1E2}" destId="{4BC83A7C-DD94-4345-A618-FA91EF152BE2}" srcOrd="1" destOrd="0" presId="urn:microsoft.com/office/officeart/2018/2/layout/IconVerticalSolidList"/>
    <dgm:cxn modelId="{4EBC91D9-0B4E-41A8-8D68-7E30A6233A3B}" type="presParOf" srcId="{D9F4D05C-B693-4B76-9174-FD48EDD2F1E2}" destId="{6C2F6974-F830-4287-A9E8-221F1B2900DE}" srcOrd="2" destOrd="0" presId="urn:microsoft.com/office/officeart/2018/2/layout/IconVerticalSolidList"/>
    <dgm:cxn modelId="{3B502620-4728-4E58-8191-FD2D0AEFAC17}" type="presParOf" srcId="{D9F4D05C-B693-4B76-9174-FD48EDD2F1E2}" destId="{774FA02C-CF88-4181-8479-748BB3F355DD}" srcOrd="3" destOrd="0" presId="urn:microsoft.com/office/officeart/2018/2/layout/IconVerticalSolidList"/>
    <dgm:cxn modelId="{61303709-F979-4EAD-A4D9-1156CDFE1623}" type="presParOf" srcId="{8C56B912-0776-4742-8337-A62486BEF532}" destId="{BF435C93-4CEA-4EF7-93AF-C40FD87069A8}" srcOrd="7" destOrd="0" presId="urn:microsoft.com/office/officeart/2018/2/layout/IconVerticalSolidList"/>
    <dgm:cxn modelId="{9257FF0C-5D14-435C-9FCF-11C2E03C2EC1}" type="presParOf" srcId="{8C56B912-0776-4742-8337-A62486BEF532}" destId="{878A72A8-F234-4F62-8FD8-F9134ED6FEE6}" srcOrd="8" destOrd="0" presId="urn:microsoft.com/office/officeart/2018/2/layout/IconVerticalSolidList"/>
    <dgm:cxn modelId="{EB703533-DD6C-4E64-A7A1-BDDA934C2514}" type="presParOf" srcId="{878A72A8-F234-4F62-8FD8-F9134ED6FEE6}" destId="{09E49694-84C3-4BCA-935A-7654E4FE7987}" srcOrd="0" destOrd="0" presId="urn:microsoft.com/office/officeart/2018/2/layout/IconVerticalSolidList"/>
    <dgm:cxn modelId="{9CFF21EF-7CAE-4C02-9B75-4B33E18E4236}" type="presParOf" srcId="{878A72A8-F234-4F62-8FD8-F9134ED6FEE6}" destId="{94E92F2B-B075-4575-BC76-FE5209EF836C}" srcOrd="1" destOrd="0" presId="urn:microsoft.com/office/officeart/2018/2/layout/IconVerticalSolidList"/>
    <dgm:cxn modelId="{DCE3C60F-0C5F-417E-8015-4F7172A3BA79}" type="presParOf" srcId="{878A72A8-F234-4F62-8FD8-F9134ED6FEE6}" destId="{AA458A35-9572-4B26-ABF1-BFB82A1AE1A8}" srcOrd="2" destOrd="0" presId="urn:microsoft.com/office/officeart/2018/2/layout/IconVerticalSolidList"/>
    <dgm:cxn modelId="{4BD1A466-77BF-490B-9310-15E6B765D31B}" type="presParOf" srcId="{878A72A8-F234-4F62-8FD8-F9134ED6FEE6}" destId="{6E617FD1-FEF3-4B46-A842-49B6BF72816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4A84F6-221E-463D-85DD-E43634E62BE1}"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EA10F6E-B625-48C6-9292-FC451CEA4EC0}">
      <dgm:prSet custT="1"/>
      <dgm:spPr>
        <a:solidFill>
          <a:srgbClr val="138D77"/>
        </a:solidFill>
      </dgm:spPr>
      <dgm:t>
        <a:bodyPr/>
        <a:lstStyle/>
        <a:p>
          <a:r>
            <a:rPr lang="en-GB" sz="2800" dirty="0"/>
            <a:t>Local Board </a:t>
          </a:r>
          <a:r>
            <a:rPr lang="en-GB" sz="2800" dirty="0" smtClean="0"/>
            <a:t>oversees </a:t>
          </a:r>
          <a:r>
            <a:rPr lang="en-GB" sz="2800" dirty="0"/>
            <a:t>the delivery </a:t>
          </a:r>
          <a:r>
            <a:rPr lang="en-GB" sz="2800" dirty="0" smtClean="0"/>
            <a:t>of a </a:t>
          </a:r>
          <a:r>
            <a:rPr lang="en-GB" sz="2800" dirty="0"/>
            <a:t>strategic Plan</a:t>
          </a:r>
          <a:endParaRPr lang="en-US" sz="2800" dirty="0"/>
        </a:p>
      </dgm:t>
    </dgm:pt>
    <dgm:pt modelId="{6E0707A1-5A3B-4555-9C5C-FCFE086DE350}" type="parTrans" cxnId="{436AE170-4431-46AC-8F67-5AF281076B8A}">
      <dgm:prSet/>
      <dgm:spPr/>
      <dgm:t>
        <a:bodyPr/>
        <a:lstStyle/>
        <a:p>
          <a:endParaRPr lang="en-US"/>
        </a:p>
      </dgm:t>
    </dgm:pt>
    <dgm:pt modelId="{396993DB-39CF-4D5B-A60C-4F4DD51FB1E4}" type="sibTrans" cxnId="{436AE170-4431-46AC-8F67-5AF281076B8A}">
      <dgm:prSet/>
      <dgm:spPr/>
      <dgm:t>
        <a:bodyPr/>
        <a:lstStyle/>
        <a:p>
          <a:endParaRPr lang="en-US"/>
        </a:p>
      </dgm:t>
    </dgm:pt>
    <dgm:pt modelId="{C0F15C03-9FD5-425E-AF15-356BAA28508B}">
      <dgm:prSet custT="1"/>
      <dgm:spPr>
        <a:solidFill>
          <a:srgbClr val="928B8F"/>
        </a:solidFill>
      </dgm:spPr>
      <dgm:t>
        <a:bodyPr/>
        <a:lstStyle/>
        <a:p>
          <a:r>
            <a:rPr lang="en-GB" sz="2400" dirty="0"/>
            <a:t>Manager </a:t>
          </a:r>
          <a:r>
            <a:rPr lang="en-GB" sz="2400" dirty="0" smtClean="0"/>
            <a:t>identifies local need </a:t>
          </a:r>
          <a:r>
            <a:rPr lang="en-GB" sz="2400" dirty="0"/>
            <a:t>through a variety of means including gathering and analysis of data from schools, </a:t>
          </a:r>
          <a:r>
            <a:rPr lang="en-GB" sz="2400" dirty="0" smtClean="0"/>
            <a:t>parents, LA</a:t>
          </a:r>
          <a:r>
            <a:rPr lang="en-GB" sz="2400" dirty="0"/>
            <a:t>, </a:t>
          </a:r>
          <a:r>
            <a:rPr lang="en-GB" sz="2400" dirty="0" smtClean="0"/>
            <a:t>training </a:t>
          </a:r>
          <a:r>
            <a:rPr lang="en-GB" sz="2400" dirty="0" err="1" smtClean="0"/>
            <a:t>etc</a:t>
          </a:r>
          <a:endParaRPr lang="en-US" sz="2400" dirty="0"/>
        </a:p>
      </dgm:t>
    </dgm:pt>
    <dgm:pt modelId="{2F23B67A-0A09-4E39-B1FF-7EEE880BF101}" type="parTrans" cxnId="{FF7A3FF9-ED25-4586-A86D-6AAE4A8E82D6}">
      <dgm:prSet/>
      <dgm:spPr/>
      <dgm:t>
        <a:bodyPr/>
        <a:lstStyle/>
        <a:p>
          <a:endParaRPr lang="en-US"/>
        </a:p>
      </dgm:t>
    </dgm:pt>
    <dgm:pt modelId="{968A8A6C-E743-497B-8316-8BC065E5624F}" type="sibTrans" cxnId="{FF7A3FF9-ED25-4586-A86D-6AAE4A8E82D6}">
      <dgm:prSet/>
      <dgm:spPr/>
      <dgm:t>
        <a:bodyPr/>
        <a:lstStyle/>
        <a:p>
          <a:endParaRPr lang="en-US"/>
        </a:p>
      </dgm:t>
    </dgm:pt>
    <dgm:pt modelId="{EDE55858-3667-40FF-AAE4-0AFDBEDFC16D}">
      <dgm:prSet custT="1"/>
      <dgm:spPr>
        <a:solidFill>
          <a:srgbClr val="C6579A"/>
        </a:solidFill>
      </dgm:spPr>
      <dgm:t>
        <a:bodyPr/>
        <a:lstStyle/>
        <a:p>
          <a:r>
            <a:rPr lang="en-GB" sz="3200" dirty="0">
              <a:solidFill>
                <a:schemeClr val="bg1"/>
              </a:solidFill>
            </a:rPr>
            <a:t>Manager </a:t>
          </a:r>
          <a:r>
            <a:rPr lang="en-GB" sz="3200" dirty="0" smtClean="0">
              <a:solidFill>
                <a:schemeClr val="bg1"/>
              </a:solidFill>
            </a:rPr>
            <a:t>develops </a:t>
          </a:r>
          <a:r>
            <a:rPr lang="en-GB" sz="3200" dirty="0">
              <a:solidFill>
                <a:schemeClr val="bg1"/>
              </a:solidFill>
            </a:rPr>
            <a:t>strategic plan</a:t>
          </a:r>
          <a:endParaRPr lang="en-US" sz="3200" dirty="0">
            <a:solidFill>
              <a:schemeClr val="bg1"/>
            </a:solidFill>
          </a:endParaRPr>
        </a:p>
      </dgm:t>
    </dgm:pt>
    <dgm:pt modelId="{2EF4B978-C447-4BE6-9FEC-E7FE47D46D70}" type="parTrans" cxnId="{946CC93B-591A-4015-B986-32D31DB4C4C4}">
      <dgm:prSet/>
      <dgm:spPr/>
      <dgm:t>
        <a:bodyPr/>
        <a:lstStyle/>
        <a:p>
          <a:endParaRPr lang="en-US"/>
        </a:p>
      </dgm:t>
    </dgm:pt>
    <dgm:pt modelId="{FBDB5D86-0DB5-4A6D-8F03-0E55E0C05D94}" type="sibTrans" cxnId="{946CC93B-591A-4015-B986-32D31DB4C4C4}">
      <dgm:prSet/>
      <dgm:spPr/>
      <dgm:t>
        <a:bodyPr/>
        <a:lstStyle/>
        <a:p>
          <a:endParaRPr lang="en-US"/>
        </a:p>
      </dgm:t>
    </dgm:pt>
    <dgm:pt modelId="{49CCB373-3B9B-4A2B-B7D8-6A8ABD536B3E}">
      <dgm:prSet custT="1"/>
      <dgm:spPr>
        <a:solidFill>
          <a:srgbClr val="E9E7E9"/>
        </a:solidFill>
      </dgm:spPr>
      <dgm:t>
        <a:bodyPr/>
        <a:lstStyle/>
        <a:p>
          <a:r>
            <a:rPr lang="en-GB" sz="2200" dirty="0" smtClean="0">
              <a:solidFill>
                <a:schemeClr val="tx1"/>
              </a:solidFill>
            </a:rPr>
            <a:t>Manager and SEND </a:t>
          </a:r>
          <a:r>
            <a:rPr lang="en-GB" sz="2200" dirty="0" smtClean="0">
              <a:solidFill>
                <a:schemeClr val="tx1"/>
              </a:solidFill>
            </a:rPr>
            <a:t>Lead </a:t>
          </a:r>
          <a:r>
            <a:rPr lang="en-GB" sz="2200" dirty="0" smtClean="0">
              <a:solidFill>
                <a:schemeClr val="tx1"/>
              </a:solidFill>
            </a:rPr>
            <a:t>ensure </a:t>
          </a:r>
          <a:r>
            <a:rPr lang="en-GB" sz="2200" dirty="0">
              <a:solidFill>
                <a:schemeClr val="tx1"/>
              </a:solidFill>
            </a:rPr>
            <a:t>that local initiatives are delivered and </a:t>
          </a:r>
          <a:r>
            <a:rPr lang="en-GB" sz="2200" dirty="0" smtClean="0">
              <a:solidFill>
                <a:schemeClr val="tx1"/>
              </a:solidFill>
            </a:rPr>
            <a:t>work </a:t>
          </a:r>
          <a:r>
            <a:rPr lang="en-GB" sz="2200" dirty="0">
              <a:solidFill>
                <a:schemeClr val="tx1"/>
              </a:solidFill>
            </a:rPr>
            <a:t>closely with schools </a:t>
          </a:r>
          <a:r>
            <a:rPr lang="en-GB" sz="2200" dirty="0" smtClean="0">
              <a:solidFill>
                <a:schemeClr val="tx1"/>
              </a:solidFill>
            </a:rPr>
            <a:t>to </a:t>
          </a:r>
          <a:r>
            <a:rPr lang="en-GB" sz="2200" dirty="0">
              <a:solidFill>
                <a:schemeClr val="tx1"/>
              </a:solidFill>
            </a:rPr>
            <a:t>develop inclusion and help with individual </a:t>
          </a:r>
          <a:r>
            <a:rPr lang="en-GB" sz="2200" dirty="0" smtClean="0">
              <a:solidFill>
                <a:schemeClr val="tx1"/>
              </a:solidFill>
            </a:rPr>
            <a:t>cases, </a:t>
          </a:r>
          <a:r>
            <a:rPr lang="en-GB" sz="2200" dirty="0">
              <a:solidFill>
                <a:schemeClr val="tx1"/>
              </a:solidFill>
            </a:rPr>
            <a:t>in what could be described as </a:t>
          </a:r>
          <a:r>
            <a:rPr lang="en-GB" sz="2200" dirty="0" smtClean="0">
              <a:solidFill>
                <a:schemeClr val="tx1"/>
              </a:solidFill>
            </a:rPr>
            <a:t>an Area </a:t>
          </a:r>
          <a:r>
            <a:rPr lang="en-GB" sz="2200" dirty="0">
              <a:solidFill>
                <a:schemeClr val="tx1"/>
              </a:solidFill>
            </a:rPr>
            <a:t>SENCo </a:t>
          </a:r>
          <a:endParaRPr lang="en-US" sz="2200" dirty="0">
            <a:solidFill>
              <a:schemeClr val="tx1"/>
            </a:solidFill>
          </a:endParaRPr>
        </a:p>
      </dgm:t>
    </dgm:pt>
    <dgm:pt modelId="{DDCD9656-C83D-41C8-966E-ACCDAD189E2E}" type="parTrans" cxnId="{D6462789-BA86-4C6A-AEDA-A12140332072}">
      <dgm:prSet/>
      <dgm:spPr/>
      <dgm:t>
        <a:bodyPr/>
        <a:lstStyle/>
        <a:p>
          <a:endParaRPr lang="en-US"/>
        </a:p>
      </dgm:t>
    </dgm:pt>
    <dgm:pt modelId="{AFC868EA-D8CA-480E-AE76-45A8F7332F7F}" type="sibTrans" cxnId="{D6462789-BA86-4C6A-AEDA-A12140332072}">
      <dgm:prSet/>
      <dgm:spPr/>
      <dgm:t>
        <a:bodyPr/>
        <a:lstStyle/>
        <a:p>
          <a:endParaRPr lang="en-US"/>
        </a:p>
      </dgm:t>
    </dgm:pt>
    <dgm:pt modelId="{35F28FAA-FE36-4EA4-A57B-E64BED4913BD}" type="pres">
      <dgm:prSet presAssocID="{334A84F6-221E-463D-85DD-E43634E62BE1}" presName="linear" presStyleCnt="0">
        <dgm:presLayoutVars>
          <dgm:animLvl val="lvl"/>
          <dgm:resizeHandles val="exact"/>
        </dgm:presLayoutVars>
      </dgm:prSet>
      <dgm:spPr/>
      <dgm:t>
        <a:bodyPr/>
        <a:lstStyle/>
        <a:p>
          <a:endParaRPr lang="en-US"/>
        </a:p>
      </dgm:t>
    </dgm:pt>
    <dgm:pt modelId="{BFA72288-815D-4722-927B-B00DE1486CE8}" type="pres">
      <dgm:prSet presAssocID="{4EA10F6E-B625-48C6-9292-FC451CEA4EC0}" presName="parentText" presStyleLbl="node1" presStyleIdx="0" presStyleCnt="4">
        <dgm:presLayoutVars>
          <dgm:chMax val="0"/>
          <dgm:bulletEnabled val="1"/>
        </dgm:presLayoutVars>
      </dgm:prSet>
      <dgm:spPr/>
      <dgm:t>
        <a:bodyPr/>
        <a:lstStyle/>
        <a:p>
          <a:endParaRPr lang="en-US"/>
        </a:p>
      </dgm:t>
    </dgm:pt>
    <dgm:pt modelId="{CAD7F197-D58B-4C3B-A6DC-8620773B3DC8}" type="pres">
      <dgm:prSet presAssocID="{396993DB-39CF-4D5B-A60C-4F4DD51FB1E4}" presName="spacer" presStyleCnt="0"/>
      <dgm:spPr/>
    </dgm:pt>
    <dgm:pt modelId="{65A22F0F-6557-4F35-A975-A60DE1696923}" type="pres">
      <dgm:prSet presAssocID="{C0F15C03-9FD5-425E-AF15-356BAA28508B}" presName="parentText" presStyleLbl="node1" presStyleIdx="1" presStyleCnt="4">
        <dgm:presLayoutVars>
          <dgm:chMax val="0"/>
          <dgm:bulletEnabled val="1"/>
        </dgm:presLayoutVars>
      </dgm:prSet>
      <dgm:spPr/>
      <dgm:t>
        <a:bodyPr/>
        <a:lstStyle/>
        <a:p>
          <a:endParaRPr lang="en-US"/>
        </a:p>
      </dgm:t>
    </dgm:pt>
    <dgm:pt modelId="{5C9EE51E-73FE-4424-A122-48BFE9394336}" type="pres">
      <dgm:prSet presAssocID="{968A8A6C-E743-497B-8316-8BC065E5624F}" presName="spacer" presStyleCnt="0"/>
      <dgm:spPr/>
    </dgm:pt>
    <dgm:pt modelId="{B13433E3-2AC8-4EF8-979B-791B4F6651AD}" type="pres">
      <dgm:prSet presAssocID="{EDE55858-3667-40FF-AAE4-0AFDBEDFC16D}" presName="parentText" presStyleLbl="node1" presStyleIdx="2" presStyleCnt="4" custScaleY="85095" custLinFactNeighborX="-397" custLinFactNeighborY="-24252">
        <dgm:presLayoutVars>
          <dgm:chMax val="0"/>
          <dgm:bulletEnabled val="1"/>
        </dgm:presLayoutVars>
      </dgm:prSet>
      <dgm:spPr/>
      <dgm:t>
        <a:bodyPr/>
        <a:lstStyle/>
        <a:p>
          <a:endParaRPr lang="en-US"/>
        </a:p>
      </dgm:t>
    </dgm:pt>
    <dgm:pt modelId="{DB554F7A-D7A5-4BC8-ACFC-6604FC1BF068}" type="pres">
      <dgm:prSet presAssocID="{FBDB5D86-0DB5-4A6D-8F03-0E55E0C05D94}" presName="spacer" presStyleCnt="0"/>
      <dgm:spPr/>
    </dgm:pt>
    <dgm:pt modelId="{B65A6401-E450-4E1B-994C-35E24397CCFB}" type="pres">
      <dgm:prSet presAssocID="{49CCB373-3B9B-4A2B-B7D8-6A8ABD536B3E}" presName="parentText" presStyleLbl="node1" presStyleIdx="3" presStyleCnt="4">
        <dgm:presLayoutVars>
          <dgm:chMax val="0"/>
          <dgm:bulletEnabled val="1"/>
        </dgm:presLayoutVars>
      </dgm:prSet>
      <dgm:spPr/>
      <dgm:t>
        <a:bodyPr/>
        <a:lstStyle/>
        <a:p>
          <a:endParaRPr lang="en-US"/>
        </a:p>
      </dgm:t>
    </dgm:pt>
  </dgm:ptLst>
  <dgm:cxnLst>
    <dgm:cxn modelId="{946CC93B-591A-4015-B986-32D31DB4C4C4}" srcId="{334A84F6-221E-463D-85DD-E43634E62BE1}" destId="{EDE55858-3667-40FF-AAE4-0AFDBEDFC16D}" srcOrd="2" destOrd="0" parTransId="{2EF4B978-C447-4BE6-9FEC-E7FE47D46D70}" sibTransId="{FBDB5D86-0DB5-4A6D-8F03-0E55E0C05D94}"/>
    <dgm:cxn modelId="{70791D3C-BEB7-442B-8224-ED831CD15F4A}" type="presOf" srcId="{C0F15C03-9FD5-425E-AF15-356BAA28508B}" destId="{65A22F0F-6557-4F35-A975-A60DE1696923}" srcOrd="0" destOrd="0" presId="urn:microsoft.com/office/officeart/2005/8/layout/vList2"/>
    <dgm:cxn modelId="{436AE170-4431-46AC-8F67-5AF281076B8A}" srcId="{334A84F6-221E-463D-85DD-E43634E62BE1}" destId="{4EA10F6E-B625-48C6-9292-FC451CEA4EC0}" srcOrd="0" destOrd="0" parTransId="{6E0707A1-5A3B-4555-9C5C-FCFE086DE350}" sibTransId="{396993DB-39CF-4D5B-A60C-4F4DD51FB1E4}"/>
    <dgm:cxn modelId="{FF7A3FF9-ED25-4586-A86D-6AAE4A8E82D6}" srcId="{334A84F6-221E-463D-85DD-E43634E62BE1}" destId="{C0F15C03-9FD5-425E-AF15-356BAA28508B}" srcOrd="1" destOrd="0" parTransId="{2F23B67A-0A09-4E39-B1FF-7EEE880BF101}" sibTransId="{968A8A6C-E743-497B-8316-8BC065E5624F}"/>
    <dgm:cxn modelId="{C51006B3-4DFC-45A6-AED5-8DBBE508E38C}" type="presOf" srcId="{4EA10F6E-B625-48C6-9292-FC451CEA4EC0}" destId="{BFA72288-815D-4722-927B-B00DE1486CE8}" srcOrd="0" destOrd="0" presId="urn:microsoft.com/office/officeart/2005/8/layout/vList2"/>
    <dgm:cxn modelId="{F161F2E1-D818-48DF-8B12-2F8DBDF703D7}" type="presOf" srcId="{49CCB373-3B9B-4A2B-B7D8-6A8ABD536B3E}" destId="{B65A6401-E450-4E1B-994C-35E24397CCFB}" srcOrd="0" destOrd="0" presId="urn:microsoft.com/office/officeart/2005/8/layout/vList2"/>
    <dgm:cxn modelId="{CE6D26F5-2CCD-4075-8726-CE7D026FEBCB}" type="presOf" srcId="{EDE55858-3667-40FF-AAE4-0AFDBEDFC16D}" destId="{B13433E3-2AC8-4EF8-979B-791B4F6651AD}" srcOrd="0" destOrd="0" presId="urn:microsoft.com/office/officeart/2005/8/layout/vList2"/>
    <dgm:cxn modelId="{DE74B161-8D5E-478D-BD4C-C73D870881F1}" type="presOf" srcId="{334A84F6-221E-463D-85DD-E43634E62BE1}" destId="{35F28FAA-FE36-4EA4-A57B-E64BED4913BD}" srcOrd="0" destOrd="0" presId="urn:microsoft.com/office/officeart/2005/8/layout/vList2"/>
    <dgm:cxn modelId="{D6462789-BA86-4C6A-AEDA-A12140332072}" srcId="{334A84F6-221E-463D-85DD-E43634E62BE1}" destId="{49CCB373-3B9B-4A2B-B7D8-6A8ABD536B3E}" srcOrd="3" destOrd="0" parTransId="{DDCD9656-C83D-41C8-966E-ACCDAD189E2E}" sibTransId="{AFC868EA-D8CA-480E-AE76-45A8F7332F7F}"/>
    <dgm:cxn modelId="{5CAF35D6-2E7E-4286-ADB4-485F55C92E60}" type="presParOf" srcId="{35F28FAA-FE36-4EA4-A57B-E64BED4913BD}" destId="{BFA72288-815D-4722-927B-B00DE1486CE8}" srcOrd="0" destOrd="0" presId="urn:microsoft.com/office/officeart/2005/8/layout/vList2"/>
    <dgm:cxn modelId="{393E3905-2DBC-4FEC-B836-3AB45B7566E5}" type="presParOf" srcId="{35F28FAA-FE36-4EA4-A57B-E64BED4913BD}" destId="{CAD7F197-D58B-4C3B-A6DC-8620773B3DC8}" srcOrd="1" destOrd="0" presId="urn:microsoft.com/office/officeart/2005/8/layout/vList2"/>
    <dgm:cxn modelId="{D3A1C607-227E-45C1-87FA-73BB532ACD95}" type="presParOf" srcId="{35F28FAA-FE36-4EA4-A57B-E64BED4913BD}" destId="{65A22F0F-6557-4F35-A975-A60DE1696923}" srcOrd="2" destOrd="0" presId="urn:microsoft.com/office/officeart/2005/8/layout/vList2"/>
    <dgm:cxn modelId="{E6329515-ED49-4D32-83D8-EC31116C322D}" type="presParOf" srcId="{35F28FAA-FE36-4EA4-A57B-E64BED4913BD}" destId="{5C9EE51E-73FE-4424-A122-48BFE9394336}" srcOrd="3" destOrd="0" presId="urn:microsoft.com/office/officeart/2005/8/layout/vList2"/>
    <dgm:cxn modelId="{D86AFEAC-DF60-4998-98D5-1A57A46F24D3}" type="presParOf" srcId="{35F28FAA-FE36-4EA4-A57B-E64BED4913BD}" destId="{B13433E3-2AC8-4EF8-979B-791B4F6651AD}" srcOrd="4" destOrd="0" presId="urn:microsoft.com/office/officeart/2005/8/layout/vList2"/>
    <dgm:cxn modelId="{8EA26931-0AC6-48C9-85EF-4A06238E593F}" type="presParOf" srcId="{35F28FAA-FE36-4EA4-A57B-E64BED4913BD}" destId="{DB554F7A-D7A5-4BC8-ACFC-6604FC1BF068}" srcOrd="5" destOrd="0" presId="urn:microsoft.com/office/officeart/2005/8/layout/vList2"/>
    <dgm:cxn modelId="{0A0EC2BD-E484-4313-95FB-D1A01542652C}" type="presParOf" srcId="{35F28FAA-FE36-4EA4-A57B-E64BED4913BD}" destId="{B65A6401-E450-4E1B-994C-35E24397CCF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0711EA-1148-426D-A77E-F664CA734CD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07E9E97-5831-4855-8A05-ABAD94221524}">
      <dgm:prSet custT="1"/>
      <dgm:spPr>
        <a:solidFill>
          <a:srgbClr val="138D77"/>
        </a:solidFill>
      </dgm:spPr>
      <dgm:t>
        <a:bodyPr/>
        <a:lstStyle/>
        <a:p>
          <a:r>
            <a:rPr lang="en-US" sz="2000" dirty="0" smtClean="0"/>
            <a:t>All schools, EY settings and services deliver quality provision that meets the needs of CYP with SEND locally</a:t>
          </a:r>
          <a:endParaRPr lang="en-US" sz="2000" dirty="0"/>
        </a:p>
      </dgm:t>
    </dgm:pt>
    <dgm:pt modelId="{B12F82D1-6F23-4173-992B-9AA0B6B4BBCD}" type="parTrans" cxnId="{B37ACA3C-B821-440A-82DD-57EF09969222}">
      <dgm:prSet/>
      <dgm:spPr/>
      <dgm:t>
        <a:bodyPr/>
        <a:lstStyle/>
        <a:p>
          <a:endParaRPr lang="en-US"/>
        </a:p>
      </dgm:t>
    </dgm:pt>
    <dgm:pt modelId="{1B79612F-C486-4625-A25C-3233B24B5F50}" type="sibTrans" cxnId="{B37ACA3C-B821-440A-82DD-57EF09969222}">
      <dgm:prSet/>
      <dgm:spPr/>
      <dgm:t>
        <a:bodyPr/>
        <a:lstStyle/>
        <a:p>
          <a:endParaRPr lang="en-US"/>
        </a:p>
      </dgm:t>
    </dgm:pt>
    <dgm:pt modelId="{E7F7EE69-A015-432F-B40F-AB1C41B2C30B}">
      <dgm:prSet custT="1"/>
      <dgm:spPr>
        <a:solidFill>
          <a:srgbClr val="7E5475"/>
        </a:solidFill>
      </dgm:spPr>
      <dgm:t>
        <a:bodyPr/>
        <a:lstStyle/>
        <a:p>
          <a:r>
            <a:rPr lang="en-GB" sz="2000" dirty="0" smtClean="0"/>
            <a:t>Short and long term outcomes for children with SEND are improved</a:t>
          </a:r>
          <a:endParaRPr lang="en-US" sz="2000" dirty="0"/>
        </a:p>
      </dgm:t>
    </dgm:pt>
    <dgm:pt modelId="{FCF0141B-A27A-4994-AD10-3E67568344F4}" type="parTrans" cxnId="{F93F7C31-6E37-400E-B8C4-E0F6F346EEC5}">
      <dgm:prSet/>
      <dgm:spPr/>
      <dgm:t>
        <a:bodyPr/>
        <a:lstStyle/>
        <a:p>
          <a:endParaRPr lang="en-US"/>
        </a:p>
      </dgm:t>
    </dgm:pt>
    <dgm:pt modelId="{F63159ED-3F67-4866-8FD2-85508DE313B3}" type="sibTrans" cxnId="{F93F7C31-6E37-400E-B8C4-E0F6F346EEC5}">
      <dgm:prSet/>
      <dgm:spPr/>
      <dgm:t>
        <a:bodyPr/>
        <a:lstStyle/>
        <a:p>
          <a:endParaRPr lang="en-US"/>
        </a:p>
      </dgm:t>
    </dgm:pt>
    <dgm:pt modelId="{F1451949-267D-4E85-BBAD-6D1E8F15BB93}">
      <dgm:prSet custT="1"/>
      <dgm:spPr>
        <a:solidFill>
          <a:srgbClr val="C6579A"/>
        </a:solidFill>
      </dgm:spPr>
      <dgm:t>
        <a:bodyPr/>
        <a:lstStyle/>
        <a:p>
          <a:r>
            <a:rPr lang="en-GB" sz="2000" dirty="0" smtClean="0"/>
            <a:t>DSPLs will ensure consistent provision to achieve the best outcomes at a local level for CYP and schools</a:t>
          </a:r>
          <a:endParaRPr lang="en-US" sz="2000" dirty="0"/>
        </a:p>
      </dgm:t>
    </dgm:pt>
    <dgm:pt modelId="{6EAF5CFE-AE7D-4868-8CEB-65D7150D6962}" type="parTrans" cxnId="{33291C72-7B5B-4682-A757-E03AC5434EC6}">
      <dgm:prSet/>
      <dgm:spPr/>
      <dgm:t>
        <a:bodyPr/>
        <a:lstStyle/>
        <a:p>
          <a:endParaRPr lang="en-US"/>
        </a:p>
      </dgm:t>
    </dgm:pt>
    <dgm:pt modelId="{B28202A5-F46C-48BF-9518-EB88A1DF6283}" type="sibTrans" cxnId="{33291C72-7B5B-4682-A757-E03AC5434EC6}">
      <dgm:prSet/>
      <dgm:spPr/>
      <dgm:t>
        <a:bodyPr/>
        <a:lstStyle/>
        <a:p>
          <a:endParaRPr lang="en-US"/>
        </a:p>
      </dgm:t>
    </dgm:pt>
    <dgm:pt modelId="{5393F3A2-D56D-43D8-8FA9-6DD0A4645F1F}">
      <dgm:prSet custT="1"/>
      <dgm:spPr>
        <a:solidFill>
          <a:srgbClr val="928B8F"/>
        </a:solidFill>
      </dgm:spPr>
      <dgm:t>
        <a:bodyPr/>
        <a:lstStyle/>
        <a:p>
          <a:r>
            <a:rPr lang="en-US" sz="2000" dirty="0" smtClean="0"/>
            <a:t>DSPLs facilitate collaborative working at a local level between all stakeholders</a:t>
          </a:r>
          <a:endParaRPr lang="en-US" sz="2000" dirty="0"/>
        </a:p>
      </dgm:t>
    </dgm:pt>
    <dgm:pt modelId="{A574F821-780E-45AF-83AC-A1509B1A80AD}" type="parTrans" cxnId="{18448327-8DD5-48D1-BCA8-384C664FFB14}">
      <dgm:prSet/>
      <dgm:spPr/>
      <dgm:t>
        <a:bodyPr/>
        <a:lstStyle/>
        <a:p>
          <a:endParaRPr lang="en-US"/>
        </a:p>
      </dgm:t>
    </dgm:pt>
    <dgm:pt modelId="{44BF3760-04D4-4297-859E-52DA1B2A89C5}" type="sibTrans" cxnId="{18448327-8DD5-48D1-BCA8-384C664FFB14}">
      <dgm:prSet/>
      <dgm:spPr/>
      <dgm:t>
        <a:bodyPr/>
        <a:lstStyle/>
        <a:p>
          <a:endParaRPr lang="en-US"/>
        </a:p>
      </dgm:t>
    </dgm:pt>
    <dgm:pt modelId="{465DD4A7-5745-4A6F-9398-E7FCDA08AF34}">
      <dgm:prSet custT="1"/>
      <dgm:spPr>
        <a:solidFill>
          <a:srgbClr val="B0B0B0"/>
        </a:solidFill>
      </dgm:spPr>
      <dgm:t>
        <a:bodyPr/>
        <a:lstStyle/>
        <a:p>
          <a:r>
            <a:rPr lang="en-US" sz="2000" dirty="0" smtClean="0"/>
            <a:t>Local Authority SEND strategic priorities are fully understood and met locally</a:t>
          </a:r>
          <a:endParaRPr lang="en-US" sz="2000" dirty="0"/>
        </a:p>
      </dgm:t>
    </dgm:pt>
    <dgm:pt modelId="{87E69DFD-D75F-4A7A-814D-DEBB1061BE2E}" type="parTrans" cxnId="{9EEA6F99-A270-4C92-A42F-B8745610145D}">
      <dgm:prSet/>
      <dgm:spPr/>
      <dgm:t>
        <a:bodyPr/>
        <a:lstStyle/>
        <a:p>
          <a:endParaRPr lang="en-US"/>
        </a:p>
      </dgm:t>
    </dgm:pt>
    <dgm:pt modelId="{0D973502-0854-4A1E-9BF6-87787B6CA74F}" type="sibTrans" cxnId="{9EEA6F99-A270-4C92-A42F-B8745610145D}">
      <dgm:prSet/>
      <dgm:spPr/>
      <dgm:t>
        <a:bodyPr/>
        <a:lstStyle/>
        <a:p>
          <a:endParaRPr lang="en-US"/>
        </a:p>
      </dgm:t>
    </dgm:pt>
    <dgm:pt modelId="{CEB9F52F-0DEF-487A-95E8-EB49641030EE}" type="pres">
      <dgm:prSet presAssocID="{320711EA-1148-426D-A77E-F664CA734CD5}" presName="linear" presStyleCnt="0">
        <dgm:presLayoutVars>
          <dgm:animLvl val="lvl"/>
          <dgm:resizeHandles val="exact"/>
        </dgm:presLayoutVars>
      </dgm:prSet>
      <dgm:spPr/>
      <dgm:t>
        <a:bodyPr/>
        <a:lstStyle/>
        <a:p>
          <a:endParaRPr lang="en-US"/>
        </a:p>
      </dgm:t>
    </dgm:pt>
    <dgm:pt modelId="{06FBECFB-EF3F-489C-95BB-1508CE5505C1}" type="pres">
      <dgm:prSet presAssocID="{307E9E97-5831-4855-8A05-ABAD94221524}" presName="parentText" presStyleLbl="node1" presStyleIdx="0" presStyleCnt="5">
        <dgm:presLayoutVars>
          <dgm:chMax val="0"/>
          <dgm:bulletEnabled val="1"/>
        </dgm:presLayoutVars>
      </dgm:prSet>
      <dgm:spPr/>
      <dgm:t>
        <a:bodyPr/>
        <a:lstStyle/>
        <a:p>
          <a:endParaRPr lang="en-US"/>
        </a:p>
      </dgm:t>
    </dgm:pt>
    <dgm:pt modelId="{6B3DC406-E981-453C-8DBC-9BFCBAD11431}" type="pres">
      <dgm:prSet presAssocID="{1B79612F-C486-4625-A25C-3233B24B5F50}" presName="spacer" presStyleCnt="0"/>
      <dgm:spPr/>
    </dgm:pt>
    <dgm:pt modelId="{DCE55564-FE80-4912-A4D2-AB0F07C4F684}" type="pres">
      <dgm:prSet presAssocID="{E7F7EE69-A015-432F-B40F-AB1C41B2C30B}" presName="parentText" presStyleLbl="node1" presStyleIdx="1" presStyleCnt="5">
        <dgm:presLayoutVars>
          <dgm:chMax val="0"/>
          <dgm:bulletEnabled val="1"/>
        </dgm:presLayoutVars>
      </dgm:prSet>
      <dgm:spPr/>
      <dgm:t>
        <a:bodyPr/>
        <a:lstStyle/>
        <a:p>
          <a:endParaRPr lang="en-US"/>
        </a:p>
      </dgm:t>
    </dgm:pt>
    <dgm:pt modelId="{559640B0-0C2C-43D4-84D1-A35E5B13CA67}" type="pres">
      <dgm:prSet presAssocID="{F63159ED-3F67-4866-8FD2-85508DE313B3}" presName="spacer" presStyleCnt="0"/>
      <dgm:spPr/>
    </dgm:pt>
    <dgm:pt modelId="{BF0F78FB-F399-4FCA-AA08-93750FBE9F11}" type="pres">
      <dgm:prSet presAssocID="{F1451949-267D-4E85-BBAD-6D1E8F15BB93}" presName="parentText" presStyleLbl="node1" presStyleIdx="2" presStyleCnt="5">
        <dgm:presLayoutVars>
          <dgm:chMax val="0"/>
          <dgm:bulletEnabled val="1"/>
        </dgm:presLayoutVars>
      </dgm:prSet>
      <dgm:spPr/>
      <dgm:t>
        <a:bodyPr/>
        <a:lstStyle/>
        <a:p>
          <a:endParaRPr lang="en-US"/>
        </a:p>
      </dgm:t>
    </dgm:pt>
    <dgm:pt modelId="{8DD17B68-5C2E-4527-9FC2-F9F0295C1631}" type="pres">
      <dgm:prSet presAssocID="{B28202A5-F46C-48BF-9518-EB88A1DF6283}" presName="spacer" presStyleCnt="0"/>
      <dgm:spPr/>
    </dgm:pt>
    <dgm:pt modelId="{20204FA8-216A-4A22-9C37-A4862E48C010}" type="pres">
      <dgm:prSet presAssocID="{5393F3A2-D56D-43D8-8FA9-6DD0A4645F1F}" presName="parentText" presStyleLbl="node1" presStyleIdx="3" presStyleCnt="5">
        <dgm:presLayoutVars>
          <dgm:chMax val="0"/>
          <dgm:bulletEnabled val="1"/>
        </dgm:presLayoutVars>
      </dgm:prSet>
      <dgm:spPr/>
      <dgm:t>
        <a:bodyPr/>
        <a:lstStyle/>
        <a:p>
          <a:endParaRPr lang="en-US"/>
        </a:p>
      </dgm:t>
    </dgm:pt>
    <dgm:pt modelId="{069A8E93-E7BE-4128-8655-A822C421951C}" type="pres">
      <dgm:prSet presAssocID="{44BF3760-04D4-4297-859E-52DA1B2A89C5}" presName="spacer" presStyleCnt="0"/>
      <dgm:spPr/>
    </dgm:pt>
    <dgm:pt modelId="{9FF63640-5F15-4A7A-B667-24A8A143DEA4}" type="pres">
      <dgm:prSet presAssocID="{465DD4A7-5745-4A6F-9398-E7FCDA08AF34}" presName="parentText" presStyleLbl="node1" presStyleIdx="4" presStyleCnt="5" custLinFactNeighborY="3914">
        <dgm:presLayoutVars>
          <dgm:chMax val="0"/>
          <dgm:bulletEnabled val="1"/>
        </dgm:presLayoutVars>
      </dgm:prSet>
      <dgm:spPr/>
      <dgm:t>
        <a:bodyPr/>
        <a:lstStyle/>
        <a:p>
          <a:endParaRPr lang="en-US"/>
        </a:p>
      </dgm:t>
    </dgm:pt>
  </dgm:ptLst>
  <dgm:cxnLst>
    <dgm:cxn modelId="{B37ACA3C-B821-440A-82DD-57EF09969222}" srcId="{320711EA-1148-426D-A77E-F664CA734CD5}" destId="{307E9E97-5831-4855-8A05-ABAD94221524}" srcOrd="0" destOrd="0" parTransId="{B12F82D1-6F23-4173-992B-9AA0B6B4BBCD}" sibTransId="{1B79612F-C486-4625-A25C-3233B24B5F50}"/>
    <dgm:cxn modelId="{A198D328-DA4B-4EB7-B243-73C9765E64B3}" type="presOf" srcId="{307E9E97-5831-4855-8A05-ABAD94221524}" destId="{06FBECFB-EF3F-489C-95BB-1508CE5505C1}" srcOrd="0" destOrd="0" presId="urn:microsoft.com/office/officeart/2005/8/layout/vList2"/>
    <dgm:cxn modelId="{5567C472-56D3-4200-9739-AC653D7F14C0}" type="presOf" srcId="{F1451949-267D-4E85-BBAD-6D1E8F15BB93}" destId="{BF0F78FB-F399-4FCA-AA08-93750FBE9F11}" srcOrd="0" destOrd="0" presId="urn:microsoft.com/office/officeart/2005/8/layout/vList2"/>
    <dgm:cxn modelId="{1DFDAFC2-6921-4B65-B9F9-C3B30C774DEC}" type="presOf" srcId="{E7F7EE69-A015-432F-B40F-AB1C41B2C30B}" destId="{DCE55564-FE80-4912-A4D2-AB0F07C4F684}" srcOrd="0" destOrd="0" presId="urn:microsoft.com/office/officeart/2005/8/layout/vList2"/>
    <dgm:cxn modelId="{33291C72-7B5B-4682-A757-E03AC5434EC6}" srcId="{320711EA-1148-426D-A77E-F664CA734CD5}" destId="{F1451949-267D-4E85-BBAD-6D1E8F15BB93}" srcOrd="2" destOrd="0" parTransId="{6EAF5CFE-AE7D-4868-8CEB-65D7150D6962}" sibTransId="{B28202A5-F46C-48BF-9518-EB88A1DF6283}"/>
    <dgm:cxn modelId="{18448327-8DD5-48D1-BCA8-384C664FFB14}" srcId="{320711EA-1148-426D-A77E-F664CA734CD5}" destId="{5393F3A2-D56D-43D8-8FA9-6DD0A4645F1F}" srcOrd="3" destOrd="0" parTransId="{A574F821-780E-45AF-83AC-A1509B1A80AD}" sibTransId="{44BF3760-04D4-4297-859E-52DA1B2A89C5}"/>
    <dgm:cxn modelId="{B85AFC8C-7652-4107-9DC0-68D93CDAC7FF}" type="presOf" srcId="{5393F3A2-D56D-43D8-8FA9-6DD0A4645F1F}" destId="{20204FA8-216A-4A22-9C37-A4862E48C010}" srcOrd="0" destOrd="0" presId="urn:microsoft.com/office/officeart/2005/8/layout/vList2"/>
    <dgm:cxn modelId="{9EEA6F99-A270-4C92-A42F-B8745610145D}" srcId="{320711EA-1148-426D-A77E-F664CA734CD5}" destId="{465DD4A7-5745-4A6F-9398-E7FCDA08AF34}" srcOrd="4" destOrd="0" parTransId="{87E69DFD-D75F-4A7A-814D-DEBB1061BE2E}" sibTransId="{0D973502-0854-4A1E-9BF6-87787B6CA74F}"/>
    <dgm:cxn modelId="{8C828455-3E33-4BB6-A8E1-1F029FBDD02F}" type="presOf" srcId="{465DD4A7-5745-4A6F-9398-E7FCDA08AF34}" destId="{9FF63640-5F15-4A7A-B667-24A8A143DEA4}" srcOrd="0" destOrd="0" presId="urn:microsoft.com/office/officeart/2005/8/layout/vList2"/>
    <dgm:cxn modelId="{F93F7C31-6E37-400E-B8C4-E0F6F346EEC5}" srcId="{320711EA-1148-426D-A77E-F664CA734CD5}" destId="{E7F7EE69-A015-432F-B40F-AB1C41B2C30B}" srcOrd="1" destOrd="0" parTransId="{FCF0141B-A27A-4994-AD10-3E67568344F4}" sibTransId="{F63159ED-3F67-4866-8FD2-85508DE313B3}"/>
    <dgm:cxn modelId="{FFB68F84-2419-4211-897A-D47C5A10A709}" type="presOf" srcId="{320711EA-1148-426D-A77E-F664CA734CD5}" destId="{CEB9F52F-0DEF-487A-95E8-EB49641030EE}" srcOrd="0" destOrd="0" presId="urn:microsoft.com/office/officeart/2005/8/layout/vList2"/>
    <dgm:cxn modelId="{A95CA31E-2A71-4BA9-88CC-ECE2AD4FF6B4}" type="presParOf" srcId="{CEB9F52F-0DEF-487A-95E8-EB49641030EE}" destId="{06FBECFB-EF3F-489C-95BB-1508CE5505C1}" srcOrd="0" destOrd="0" presId="urn:microsoft.com/office/officeart/2005/8/layout/vList2"/>
    <dgm:cxn modelId="{52750DA1-F80D-422E-AC7B-F34C833B9A46}" type="presParOf" srcId="{CEB9F52F-0DEF-487A-95E8-EB49641030EE}" destId="{6B3DC406-E981-453C-8DBC-9BFCBAD11431}" srcOrd="1" destOrd="0" presId="urn:microsoft.com/office/officeart/2005/8/layout/vList2"/>
    <dgm:cxn modelId="{83EE6972-596F-446D-9C65-6594580F2518}" type="presParOf" srcId="{CEB9F52F-0DEF-487A-95E8-EB49641030EE}" destId="{DCE55564-FE80-4912-A4D2-AB0F07C4F684}" srcOrd="2" destOrd="0" presId="urn:microsoft.com/office/officeart/2005/8/layout/vList2"/>
    <dgm:cxn modelId="{0BBC820F-6A96-4E26-A683-B52124EA8868}" type="presParOf" srcId="{CEB9F52F-0DEF-487A-95E8-EB49641030EE}" destId="{559640B0-0C2C-43D4-84D1-A35E5B13CA67}" srcOrd="3" destOrd="0" presId="urn:microsoft.com/office/officeart/2005/8/layout/vList2"/>
    <dgm:cxn modelId="{411ED593-790E-4C82-80C1-E5A221F91530}" type="presParOf" srcId="{CEB9F52F-0DEF-487A-95E8-EB49641030EE}" destId="{BF0F78FB-F399-4FCA-AA08-93750FBE9F11}" srcOrd="4" destOrd="0" presId="urn:microsoft.com/office/officeart/2005/8/layout/vList2"/>
    <dgm:cxn modelId="{7E42D110-15FF-4121-A298-700E9DE29E47}" type="presParOf" srcId="{CEB9F52F-0DEF-487A-95E8-EB49641030EE}" destId="{8DD17B68-5C2E-4527-9FC2-F9F0295C1631}" srcOrd="5" destOrd="0" presId="urn:microsoft.com/office/officeart/2005/8/layout/vList2"/>
    <dgm:cxn modelId="{70676EEA-5B58-4AFC-9C88-37990813B8B9}" type="presParOf" srcId="{CEB9F52F-0DEF-487A-95E8-EB49641030EE}" destId="{20204FA8-216A-4A22-9C37-A4862E48C010}" srcOrd="6" destOrd="0" presId="urn:microsoft.com/office/officeart/2005/8/layout/vList2"/>
    <dgm:cxn modelId="{DA7BDA7C-81FA-47CC-A50F-C178D8233728}" type="presParOf" srcId="{CEB9F52F-0DEF-487A-95E8-EB49641030EE}" destId="{069A8E93-E7BE-4128-8655-A822C421951C}" srcOrd="7" destOrd="0" presId="urn:microsoft.com/office/officeart/2005/8/layout/vList2"/>
    <dgm:cxn modelId="{750905CA-AC8C-4D94-A575-442B2D36CF32}" type="presParOf" srcId="{CEB9F52F-0DEF-487A-95E8-EB49641030EE}" destId="{9FF63640-5F15-4A7A-B667-24A8A143DEA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C542CD-65F2-43A8-A0FB-DD2F2D317BA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401D124-9F0B-4FA4-972E-8999E2B54D00}">
      <dgm:prSet/>
      <dgm:spPr>
        <a:solidFill>
          <a:srgbClr val="7E5475"/>
        </a:solidFill>
      </dgm:spPr>
      <dgm:t>
        <a:bodyPr/>
        <a:lstStyle/>
        <a:p>
          <a:r>
            <a:rPr lang="en-GB" dirty="0" smtClean="0"/>
            <a:t>Support mainstream </a:t>
          </a:r>
          <a:r>
            <a:rPr lang="en-GB" dirty="0"/>
            <a:t>schools </a:t>
          </a:r>
          <a:r>
            <a:rPr lang="en-GB" dirty="0" smtClean="0"/>
            <a:t>and settings  to deliver quality provision that meets the needs of CYP with SEND, including:</a:t>
          </a:r>
          <a:endParaRPr lang="en-US" dirty="0"/>
        </a:p>
      </dgm:t>
    </dgm:pt>
    <dgm:pt modelId="{068401FD-CF5B-480B-A28C-4CE02D3C661A}" type="parTrans" cxnId="{1427B27C-C2AC-41C6-8C94-F96CB60F4E28}">
      <dgm:prSet/>
      <dgm:spPr/>
      <dgm:t>
        <a:bodyPr/>
        <a:lstStyle/>
        <a:p>
          <a:endParaRPr lang="en-US"/>
        </a:p>
      </dgm:t>
    </dgm:pt>
    <dgm:pt modelId="{5B34EA2C-AE28-4215-B4C6-997679529264}" type="sibTrans" cxnId="{1427B27C-C2AC-41C6-8C94-F96CB60F4E28}">
      <dgm:prSet/>
      <dgm:spPr/>
      <dgm:t>
        <a:bodyPr/>
        <a:lstStyle/>
        <a:p>
          <a:endParaRPr lang="en-US"/>
        </a:p>
      </dgm:t>
    </dgm:pt>
    <dgm:pt modelId="{CF9D900A-F56E-4B4D-8FCD-846ED7A3D65E}">
      <dgm:prSet/>
      <dgm:spPr>
        <a:solidFill>
          <a:srgbClr val="138D77"/>
        </a:solidFill>
      </dgm:spPr>
      <dgm:t>
        <a:bodyPr/>
        <a:lstStyle/>
        <a:p>
          <a:r>
            <a:rPr lang="en-US" dirty="0" smtClean="0"/>
            <a:t>- CYP awaiting a special school place</a:t>
          </a:r>
          <a:endParaRPr lang="en-US" dirty="0"/>
        </a:p>
      </dgm:t>
    </dgm:pt>
    <dgm:pt modelId="{7ADDDD46-8C98-4AE9-80CE-D8E00D9F152E}" type="parTrans" cxnId="{EC2401B4-ACB9-4CAE-8089-E13E170AA276}">
      <dgm:prSet/>
      <dgm:spPr/>
      <dgm:t>
        <a:bodyPr/>
        <a:lstStyle/>
        <a:p>
          <a:endParaRPr lang="en-US"/>
        </a:p>
      </dgm:t>
    </dgm:pt>
    <dgm:pt modelId="{7170C4D2-99AF-4897-87D8-B64BFDD84CEC}" type="sibTrans" cxnId="{EC2401B4-ACB9-4CAE-8089-E13E170AA276}">
      <dgm:prSet/>
      <dgm:spPr/>
      <dgm:t>
        <a:bodyPr/>
        <a:lstStyle/>
        <a:p>
          <a:endParaRPr lang="en-US"/>
        </a:p>
      </dgm:t>
    </dgm:pt>
    <dgm:pt modelId="{74E864EE-DA4F-4756-84B2-C4938CCC1D55}">
      <dgm:prSet/>
      <dgm:spPr>
        <a:solidFill>
          <a:srgbClr val="928B8F"/>
        </a:solidFill>
      </dgm:spPr>
      <dgm:t>
        <a:bodyPr/>
        <a:lstStyle/>
        <a:p>
          <a:r>
            <a:rPr lang="en-US" dirty="0" smtClean="0"/>
            <a:t>- CYP with SEMH needs, including EBSA</a:t>
          </a:r>
          <a:endParaRPr lang="en-US" dirty="0"/>
        </a:p>
      </dgm:t>
    </dgm:pt>
    <dgm:pt modelId="{C5B796AC-EFE0-47C4-833D-4AA9391D712C}" type="parTrans" cxnId="{5DCBBE40-87F9-4B84-9663-D4240D13C15B}">
      <dgm:prSet/>
      <dgm:spPr/>
      <dgm:t>
        <a:bodyPr/>
        <a:lstStyle/>
        <a:p>
          <a:endParaRPr lang="en-US"/>
        </a:p>
      </dgm:t>
    </dgm:pt>
    <dgm:pt modelId="{77FAE075-1D79-442E-A734-FB591EF032DF}" type="sibTrans" cxnId="{5DCBBE40-87F9-4B84-9663-D4240D13C15B}">
      <dgm:prSet/>
      <dgm:spPr/>
      <dgm:t>
        <a:bodyPr/>
        <a:lstStyle/>
        <a:p>
          <a:endParaRPr lang="en-US"/>
        </a:p>
      </dgm:t>
    </dgm:pt>
    <dgm:pt modelId="{C1242F56-D0FC-4EED-98C0-E9FAFB043F20}">
      <dgm:prSet/>
      <dgm:spPr/>
      <dgm:t>
        <a:bodyPr/>
        <a:lstStyle/>
        <a:p>
          <a:r>
            <a:rPr lang="en-US" dirty="0" smtClean="0"/>
            <a:t>- CYP</a:t>
          </a:r>
          <a:r>
            <a:rPr lang="en-US" baseline="0" dirty="0" smtClean="0"/>
            <a:t> on reduced or part-time timetables</a:t>
          </a:r>
          <a:endParaRPr lang="en-US" dirty="0"/>
        </a:p>
      </dgm:t>
    </dgm:pt>
    <dgm:pt modelId="{DAD39220-C814-4908-B704-10F075ECF6DB}" type="parTrans" cxnId="{7C6A7E54-B085-4DA8-940F-A547FA94773D}">
      <dgm:prSet/>
      <dgm:spPr/>
      <dgm:t>
        <a:bodyPr/>
        <a:lstStyle/>
        <a:p>
          <a:endParaRPr lang="en-US"/>
        </a:p>
      </dgm:t>
    </dgm:pt>
    <dgm:pt modelId="{B11C1908-3836-4BDB-B1E0-9CBB7F333037}" type="sibTrans" cxnId="{7C6A7E54-B085-4DA8-940F-A547FA94773D}">
      <dgm:prSet/>
      <dgm:spPr/>
      <dgm:t>
        <a:bodyPr/>
        <a:lstStyle/>
        <a:p>
          <a:endParaRPr lang="en-US"/>
        </a:p>
      </dgm:t>
    </dgm:pt>
    <dgm:pt modelId="{3C59050E-DDA1-4E94-B717-8C04089F4D60}">
      <dgm:prSet/>
      <dgm:spPr>
        <a:solidFill>
          <a:srgbClr val="C6579A"/>
        </a:solidFill>
      </dgm:spPr>
      <dgm:t>
        <a:bodyPr/>
        <a:lstStyle/>
        <a:p>
          <a:r>
            <a:rPr lang="en-GB" dirty="0" smtClean="0"/>
            <a:t>- CYP out of school/EHE/missing from education/ excluded or suspended</a:t>
          </a:r>
          <a:endParaRPr lang="en-US" dirty="0"/>
        </a:p>
      </dgm:t>
    </dgm:pt>
    <dgm:pt modelId="{427E300B-09B7-4756-82AC-55D5D5E81E74}" type="parTrans" cxnId="{8A2FF8A8-2B6B-431F-85C8-8B955A98B65A}">
      <dgm:prSet/>
      <dgm:spPr/>
      <dgm:t>
        <a:bodyPr/>
        <a:lstStyle/>
        <a:p>
          <a:endParaRPr lang="en-US"/>
        </a:p>
      </dgm:t>
    </dgm:pt>
    <dgm:pt modelId="{72F18746-5015-440F-9C54-9935996FB53A}" type="sibTrans" cxnId="{8A2FF8A8-2B6B-431F-85C8-8B955A98B65A}">
      <dgm:prSet/>
      <dgm:spPr/>
      <dgm:t>
        <a:bodyPr/>
        <a:lstStyle/>
        <a:p>
          <a:endParaRPr lang="en-US"/>
        </a:p>
      </dgm:t>
    </dgm:pt>
    <dgm:pt modelId="{E8F715E5-01FE-4984-841A-CEF00FC0A866}">
      <dgm:prSet/>
      <dgm:spPr>
        <a:solidFill>
          <a:srgbClr val="084C6E"/>
        </a:solidFill>
      </dgm:spPr>
      <dgm:t>
        <a:bodyPr/>
        <a:lstStyle/>
        <a:p>
          <a:r>
            <a:rPr lang="en-GB" b="1" dirty="0" smtClean="0"/>
            <a:t>Elements that the DSPLs have to include in their strategic plan:</a:t>
          </a:r>
          <a:endParaRPr lang="en-US" b="1" dirty="0"/>
        </a:p>
      </dgm:t>
    </dgm:pt>
    <dgm:pt modelId="{AE8D691D-E5E3-4AD1-8839-DF7AAF55779D}" type="parTrans" cxnId="{BDCF3BB8-0287-4B4B-B6CC-703049208CB2}">
      <dgm:prSet/>
      <dgm:spPr/>
      <dgm:t>
        <a:bodyPr/>
        <a:lstStyle/>
        <a:p>
          <a:endParaRPr lang="en-US"/>
        </a:p>
      </dgm:t>
    </dgm:pt>
    <dgm:pt modelId="{CF2657DF-D454-4624-A41D-4E6C37705A27}" type="sibTrans" cxnId="{BDCF3BB8-0287-4B4B-B6CC-703049208CB2}">
      <dgm:prSet/>
      <dgm:spPr/>
      <dgm:t>
        <a:bodyPr/>
        <a:lstStyle/>
        <a:p>
          <a:endParaRPr lang="en-US"/>
        </a:p>
      </dgm:t>
    </dgm:pt>
    <dgm:pt modelId="{E5C48BB6-F71F-4E15-8AA2-7A3DA9F31EA7}" type="pres">
      <dgm:prSet presAssocID="{9AC542CD-65F2-43A8-A0FB-DD2F2D317BA5}" presName="linear" presStyleCnt="0">
        <dgm:presLayoutVars>
          <dgm:animLvl val="lvl"/>
          <dgm:resizeHandles val="exact"/>
        </dgm:presLayoutVars>
      </dgm:prSet>
      <dgm:spPr/>
      <dgm:t>
        <a:bodyPr/>
        <a:lstStyle/>
        <a:p>
          <a:endParaRPr lang="en-US"/>
        </a:p>
      </dgm:t>
    </dgm:pt>
    <dgm:pt modelId="{9A8B1C54-CA8D-4C41-B81F-A2CA1F66C460}" type="pres">
      <dgm:prSet presAssocID="{E8F715E5-01FE-4984-841A-CEF00FC0A866}" presName="parentText" presStyleLbl="node1" presStyleIdx="0" presStyleCnt="6">
        <dgm:presLayoutVars>
          <dgm:chMax val="0"/>
          <dgm:bulletEnabled val="1"/>
        </dgm:presLayoutVars>
      </dgm:prSet>
      <dgm:spPr/>
      <dgm:t>
        <a:bodyPr/>
        <a:lstStyle/>
        <a:p>
          <a:endParaRPr lang="en-US"/>
        </a:p>
      </dgm:t>
    </dgm:pt>
    <dgm:pt modelId="{5DB2E032-B0A2-4414-A5BF-872D236DA168}" type="pres">
      <dgm:prSet presAssocID="{CF2657DF-D454-4624-A41D-4E6C37705A27}" presName="spacer" presStyleCnt="0"/>
      <dgm:spPr/>
    </dgm:pt>
    <dgm:pt modelId="{95BADF36-0F86-4679-B1AE-1828D6296B07}" type="pres">
      <dgm:prSet presAssocID="{4401D124-9F0B-4FA4-972E-8999E2B54D00}" presName="parentText" presStyleLbl="node1" presStyleIdx="1" presStyleCnt="6">
        <dgm:presLayoutVars>
          <dgm:chMax val="0"/>
          <dgm:bulletEnabled val="1"/>
        </dgm:presLayoutVars>
      </dgm:prSet>
      <dgm:spPr/>
      <dgm:t>
        <a:bodyPr/>
        <a:lstStyle/>
        <a:p>
          <a:endParaRPr lang="en-US"/>
        </a:p>
      </dgm:t>
    </dgm:pt>
    <dgm:pt modelId="{BE1531D3-15B4-4BD4-8D27-569CDDD2B882}" type="pres">
      <dgm:prSet presAssocID="{5B34EA2C-AE28-4215-B4C6-997679529264}" presName="spacer" presStyleCnt="0"/>
      <dgm:spPr/>
    </dgm:pt>
    <dgm:pt modelId="{31DBB7C7-B964-4E31-B759-53248FF3C100}" type="pres">
      <dgm:prSet presAssocID="{CF9D900A-F56E-4B4D-8FCD-846ED7A3D65E}" presName="parentText" presStyleLbl="node1" presStyleIdx="2" presStyleCnt="6">
        <dgm:presLayoutVars>
          <dgm:chMax val="0"/>
          <dgm:bulletEnabled val="1"/>
        </dgm:presLayoutVars>
      </dgm:prSet>
      <dgm:spPr/>
      <dgm:t>
        <a:bodyPr/>
        <a:lstStyle/>
        <a:p>
          <a:endParaRPr lang="en-US"/>
        </a:p>
      </dgm:t>
    </dgm:pt>
    <dgm:pt modelId="{15D7530E-1F9C-40CC-9A7B-774CB8301E44}" type="pres">
      <dgm:prSet presAssocID="{7170C4D2-99AF-4897-87D8-B64BFDD84CEC}" presName="spacer" presStyleCnt="0"/>
      <dgm:spPr/>
    </dgm:pt>
    <dgm:pt modelId="{89C4A508-CDB8-41C9-95C6-D6841B11FC5A}" type="pres">
      <dgm:prSet presAssocID="{74E864EE-DA4F-4756-84B2-C4938CCC1D55}" presName="parentText" presStyleLbl="node1" presStyleIdx="3" presStyleCnt="6">
        <dgm:presLayoutVars>
          <dgm:chMax val="0"/>
          <dgm:bulletEnabled val="1"/>
        </dgm:presLayoutVars>
      </dgm:prSet>
      <dgm:spPr/>
      <dgm:t>
        <a:bodyPr/>
        <a:lstStyle/>
        <a:p>
          <a:endParaRPr lang="en-US"/>
        </a:p>
      </dgm:t>
    </dgm:pt>
    <dgm:pt modelId="{20F9F944-4A60-464F-A764-1033EDD3150B}" type="pres">
      <dgm:prSet presAssocID="{77FAE075-1D79-442E-A734-FB591EF032DF}" presName="spacer" presStyleCnt="0"/>
      <dgm:spPr/>
    </dgm:pt>
    <dgm:pt modelId="{0DFE3305-F6D6-487C-BA06-7DFB782109A9}" type="pres">
      <dgm:prSet presAssocID="{3C59050E-DDA1-4E94-B717-8C04089F4D60}" presName="parentText" presStyleLbl="node1" presStyleIdx="4" presStyleCnt="6">
        <dgm:presLayoutVars>
          <dgm:chMax val="0"/>
          <dgm:bulletEnabled val="1"/>
        </dgm:presLayoutVars>
      </dgm:prSet>
      <dgm:spPr/>
      <dgm:t>
        <a:bodyPr/>
        <a:lstStyle/>
        <a:p>
          <a:endParaRPr lang="en-US"/>
        </a:p>
      </dgm:t>
    </dgm:pt>
    <dgm:pt modelId="{D9AFA21C-4ED1-4CE5-9DF3-2F18A0E7AEBC}" type="pres">
      <dgm:prSet presAssocID="{72F18746-5015-440F-9C54-9935996FB53A}" presName="spacer" presStyleCnt="0"/>
      <dgm:spPr/>
    </dgm:pt>
    <dgm:pt modelId="{5BD252E6-A435-4620-A334-5D99102D5BFB}" type="pres">
      <dgm:prSet presAssocID="{C1242F56-D0FC-4EED-98C0-E9FAFB043F20}" presName="parentText" presStyleLbl="node1" presStyleIdx="5" presStyleCnt="6">
        <dgm:presLayoutVars>
          <dgm:chMax val="0"/>
          <dgm:bulletEnabled val="1"/>
        </dgm:presLayoutVars>
      </dgm:prSet>
      <dgm:spPr/>
      <dgm:t>
        <a:bodyPr/>
        <a:lstStyle/>
        <a:p>
          <a:endParaRPr lang="en-US"/>
        </a:p>
      </dgm:t>
    </dgm:pt>
  </dgm:ptLst>
  <dgm:cxnLst>
    <dgm:cxn modelId="{8A2FF8A8-2B6B-431F-85C8-8B955A98B65A}" srcId="{9AC542CD-65F2-43A8-A0FB-DD2F2D317BA5}" destId="{3C59050E-DDA1-4E94-B717-8C04089F4D60}" srcOrd="4" destOrd="0" parTransId="{427E300B-09B7-4756-82AC-55D5D5E81E74}" sibTransId="{72F18746-5015-440F-9C54-9935996FB53A}"/>
    <dgm:cxn modelId="{F3DD4988-4CCC-459D-A064-99C4C11504C0}" type="presOf" srcId="{3C59050E-DDA1-4E94-B717-8C04089F4D60}" destId="{0DFE3305-F6D6-487C-BA06-7DFB782109A9}" srcOrd="0" destOrd="0" presId="urn:microsoft.com/office/officeart/2005/8/layout/vList2"/>
    <dgm:cxn modelId="{5DCBBE40-87F9-4B84-9663-D4240D13C15B}" srcId="{9AC542CD-65F2-43A8-A0FB-DD2F2D317BA5}" destId="{74E864EE-DA4F-4756-84B2-C4938CCC1D55}" srcOrd="3" destOrd="0" parTransId="{C5B796AC-EFE0-47C4-833D-4AA9391D712C}" sibTransId="{77FAE075-1D79-442E-A734-FB591EF032DF}"/>
    <dgm:cxn modelId="{7F4FAA68-CEA0-49A6-8377-DFF0647AF455}" type="presOf" srcId="{C1242F56-D0FC-4EED-98C0-E9FAFB043F20}" destId="{5BD252E6-A435-4620-A334-5D99102D5BFB}" srcOrd="0" destOrd="0" presId="urn:microsoft.com/office/officeart/2005/8/layout/vList2"/>
    <dgm:cxn modelId="{DBECEE5E-8B05-4EFC-9A50-6AB4A7BB3753}" type="presOf" srcId="{74E864EE-DA4F-4756-84B2-C4938CCC1D55}" destId="{89C4A508-CDB8-41C9-95C6-D6841B11FC5A}" srcOrd="0" destOrd="0" presId="urn:microsoft.com/office/officeart/2005/8/layout/vList2"/>
    <dgm:cxn modelId="{EDA46800-85DD-4FAF-B5AF-9D3053690D54}" type="presOf" srcId="{CF9D900A-F56E-4B4D-8FCD-846ED7A3D65E}" destId="{31DBB7C7-B964-4E31-B759-53248FF3C100}" srcOrd="0" destOrd="0" presId="urn:microsoft.com/office/officeart/2005/8/layout/vList2"/>
    <dgm:cxn modelId="{1427B27C-C2AC-41C6-8C94-F96CB60F4E28}" srcId="{9AC542CD-65F2-43A8-A0FB-DD2F2D317BA5}" destId="{4401D124-9F0B-4FA4-972E-8999E2B54D00}" srcOrd="1" destOrd="0" parTransId="{068401FD-CF5B-480B-A28C-4CE02D3C661A}" sibTransId="{5B34EA2C-AE28-4215-B4C6-997679529264}"/>
    <dgm:cxn modelId="{EC2401B4-ACB9-4CAE-8089-E13E170AA276}" srcId="{9AC542CD-65F2-43A8-A0FB-DD2F2D317BA5}" destId="{CF9D900A-F56E-4B4D-8FCD-846ED7A3D65E}" srcOrd="2" destOrd="0" parTransId="{7ADDDD46-8C98-4AE9-80CE-D8E00D9F152E}" sibTransId="{7170C4D2-99AF-4897-87D8-B64BFDD84CEC}"/>
    <dgm:cxn modelId="{BDCF3BB8-0287-4B4B-B6CC-703049208CB2}" srcId="{9AC542CD-65F2-43A8-A0FB-DD2F2D317BA5}" destId="{E8F715E5-01FE-4984-841A-CEF00FC0A866}" srcOrd="0" destOrd="0" parTransId="{AE8D691D-E5E3-4AD1-8839-DF7AAF55779D}" sibTransId="{CF2657DF-D454-4624-A41D-4E6C37705A27}"/>
    <dgm:cxn modelId="{5C8F563F-624D-4968-A574-B21EB08783D9}" type="presOf" srcId="{9AC542CD-65F2-43A8-A0FB-DD2F2D317BA5}" destId="{E5C48BB6-F71F-4E15-8AA2-7A3DA9F31EA7}" srcOrd="0" destOrd="0" presId="urn:microsoft.com/office/officeart/2005/8/layout/vList2"/>
    <dgm:cxn modelId="{7F343356-A5A6-43EC-AE0F-1F12DF71CA69}" type="presOf" srcId="{4401D124-9F0B-4FA4-972E-8999E2B54D00}" destId="{95BADF36-0F86-4679-B1AE-1828D6296B07}" srcOrd="0" destOrd="0" presId="urn:microsoft.com/office/officeart/2005/8/layout/vList2"/>
    <dgm:cxn modelId="{7C6A7E54-B085-4DA8-940F-A547FA94773D}" srcId="{9AC542CD-65F2-43A8-A0FB-DD2F2D317BA5}" destId="{C1242F56-D0FC-4EED-98C0-E9FAFB043F20}" srcOrd="5" destOrd="0" parTransId="{DAD39220-C814-4908-B704-10F075ECF6DB}" sibTransId="{B11C1908-3836-4BDB-B1E0-9CBB7F333037}"/>
    <dgm:cxn modelId="{B2797839-EB15-42D8-96B5-5DE236943AC2}" type="presOf" srcId="{E8F715E5-01FE-4984-841A-CEF00FC0A866}" destId="{9A8B1C54-CA8D-4C41-B81F-A2CA1F66C460}" srcOrd="0" destOrd="0" presId="urn:microsoft.com/office/officeart/2005/8/layout/vList2"/>
    <dgm:cxn modelId="{8F86C351-2166-4C40-A913-770F741765AF}" type="presParOf" srcId="{E5C48BB6-F71F-4E15-8AA2-7A3DA9F31EA7}" destId="{9A8B1C54-CA8D-4C41-B81F-A2CA1F66C460}" srcOrd="0" destOrd="0" presId="urn:microsoft.com/office/officeart/2005/8/layout/vList2"/>
    <dgm:cxn modelId="{786FCDFC-4BEB-4F0E-B1D1-057C7B39569A}" type="presParOf" srcId="{E5C48BB6-F71F-4E15-8AA2-7A3DA9F31EA7}" destId="{5DB2E032-B0A2-4414-A5BF-872D236DA168}" srcOrd="1" destOrd="0" presId="urn:microsoft.com/office/officeart/2005/8/layout/vList2"/>
    <dgm:cxn modelId="{90D80A3B-6F7B-48A5-A2FF-B0939511E5B4}" type="presParOf" srcId="{E5C48BB6-F71F-4E15-8AA2-7A3DA9F31EA7}" destId="{95BADF36-0F86-4679-B1AE-1828D6296B07}" srcOrd="2" destOrd="0" presId="urn:microsoft.com/office/officeart/2005/8/layout/vList2"/>
    <dgm:cxn modelId="{AF14AD91-0B07-4EC7-A85E-3CF94051F54C}" type="presParOf" srcId="{E5C48BB6-F71F-4E15-8AA2-7A3DA9F31EA7}" destId="{BE1531D3-15B4-4BD4-8D27-569CDDD2B882}" srcOrd="3" destOrd="0" presId="urn:microsoft.com/office/officeart/2005/8/layout/vList2"/>
    <dgm:cxn modelId="{9160B49B-DEB6-4C6C-99D7-ABEB616DFBA6}" type="presParOf" srcId="{E5C48BB6-F71F-4E15-8AA2-7A3DA9F31EA7}" destId="{31DBB7C7-B964-4E31-B759-53248FF3C100}" srcOrd="4" destOrd="0" presId="urn:microsoft.com/office/officeart/2005/8/layout/vList2"/>
    <dgm:cxn modelId="{96739D1A-4EAA-4273-A9CC-4E75AC7CE34C}" type="presParOf" srcId="{E5C48BB6-F71F-4E15-8AA2-7A3DA9F31EA7}" destId="{15D7530E-1F9C-40CC-9A7B-774CB8301E44}" srcOrd="5" destOrd="0" presId="urn:microsoft.com/office/officeart/2005/8/layout/vList2"/>
    <dgm:cxn modelId="{64FFCE74-82AF-4766-806D-36E0DC66B5BA}" type="presParOf" srcId="{E5C48BB6-F71F-4E15-8AA2-7A3DA9F31EA7}" destId="{89C4A508-CDB8-41C9-95C6-D6841B11FC5A}" srcOrd="6" destOrd="0" presId="urn:microsoft.com/office/officeart/2005/8/layout/vList2"/>
    <dgm:cxn modelId="{038F4E0D-E401-4765-BCC7-4A57FDD4486B}" type="presParOf" srcId="{E5C48BB6-F71F-4E15-8AA2-7A3DA9F31EA7}" destId="{20F9F944-4A60-464F-A764-1033EDD3150B}" srcOrd="7" destOrd="0" presId="urn:microsoft.com/office/officeart/2005/8/layout/vList2"/>
    <dgm:cxn modelId="{870AED6F-CA95-455A-8D92-B9327DA4B2CD}" type="presParOf" srcId="{E5C48BB6-F71F-4E15-8AA2-7A3DA9F31EA7}" destId="{0DFE3305-F6D6-487C-BA06-7DFB782109A9}" srcOrd="8" destOrd="0" presId="urn:microsoft.com/office/officeart/2005/8/layout/vList2"/>
    <dgm:cxn modelId="{C736DF55-7017-4EC2-8034-A1F8BA1BEB7B}" type="presParOf" srcId="{E5C48BB6-F71F-4E15-8AA2-7A3DA9F31EA7}" destId="{D9AFA21C-4ED1-4CE5-9DF3-2F18A0E7AEBC}" srcOrd="9" destOrd="0" presId="urn:microsoft.com/office/officeart/2005/8/layout/vList2"/>
    <dgm:cxn modelId="{83399B16-1167-4209-B704-EE679F355476}" type="presParOf" srcId="{E5C48BB6-F71F-4E15-8AA2-7A3DA9F31EA7}" destId="{5BD252E6-A435-4620-A334-5D99102D5BFB}" srcOrd="10"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88CC1C-B8C0-4133-942D-EA40D46F8A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0DCEDD-1D59-45A7-A908-61765FF4505C}">
      <dgm:prSet custT="1"/>
      <dgm:spPr>
        <a:solidFill>
          <a:srgbClr val="B0B0B0"/>
        </a:solidFill>
      </dgm:spPr>
      <dgm:t>
        <a:bodyPr/>
        <a:lstStyle/>
        <a:p>
          <a:r>
            <a:rPr lang="en-GB" sz="2000" b="1" dirty="0" smtClean="0">
              <a:solidFill>
                <a:schemeClr val="tx1"/>
              </a:solidFill>
            </a:rPr>
            <a:t>DSPLs provide a variety </a:t>
          </a:r>
          <a:r>
            <a:rPr lang="en-GB" sz="2000" b="1" dirty="0">
              <a:solidFill>
                <a:schemeClr val="tx1"/>
              </a:solidFill>
            </a:rPr>
            <a:t>of activities which </a:t>
          </a:r>
          <a:r>
            <a:rPr lang="en-GB" sz="2000" b="1" dirty="0" smtClean="0">
              <a:solidFill>
                <a:schemeClr val="tx1"/>
              </a:solidFill>
            </a:rPr>
            <a:t>include:</a:t>
          </a:r>
          <a:r>
            <a:rPr lang="en-GB" sz="500" dirty="0" smtClean="0"/>
            <a:t>: </a:t>
          </a:r>
          <a:endParaRPr lang="en-US" sz="500" dirty="0"/>
        </a:p>
      </dgm:t>
    </dgm:pt>
    <dgm:pt modelId="{12137D9B-DF74-40B8-9DF7-3A4C8B4FDE51}" type="parTrans" cxnId="{9C21FE89-86C4-4EE3-9A1F-1807574D95F5}">
      <dgm:prSet/>
      <dgm:spPr/>
      <dgm:t>
        <a:bodyPr/>
        <a:lstStyle/>
        <a:p>
          <a:endParaRPr lang="en-US"/>
        </a:p>
      </dgm:t>
    </dgm:pt>
    <dgm:pt modelId="{DCD1CB22-260A-46BB-90CF-FA08B8672A23}" type="sibTrans" cxnId="{9C21FE89-86C4-4EE3-9A1F-1807574D95F5}">
      <dgm:prSet/>
      <dgm:spPr/>
      <dgm:t>
        <a:bodyPr/>
        <a:lstStyle/>
        <a:p>
          <a:endParaRPr lang="en-US"/>
        </a:p>
      </dgm:t>
    </dgm:pt>
    <dgm:pt modelId="{9C44B1B8-C056-428F-BB78-830F0E4D6D63}">
      <dgm:prSet custT="1"/>
      <dgm:spPr>
        <a:solidFill>
          <a:srgbClr val="C6579A"/>
        </a:solidFill>
      </dgm:spPr>
      <dgm:t>
        <a:bodyPr/>
        <a:lstStyle/>
        <a:p>
          <a:r>
            <a:rPr lang="en-GB" sz="2000" dirty="0" smtClean="0"/>
            <a:t>- Commissioning </a:t>
          </a:r>
          <a:r>
            <a:rPr lang="en-GB" sz="2000" dirty="0"/>
            <a:t>training</a:t>
          </a:r>
          <a:endParaRPr lang="en-US" sz="2000" dirty="0"/>
        </a:p>
      </dgm:t>
    </dgm:pt>
    <dgm:pt modelId="{90C9ACC5-2974-43CD-AD46-06F335781A76}" type="parTrans" cxnId="{1E3BF112-0E3C-4167-835E-BE5BA53F9088}">
      <dgm:prSet/>
      <dgm:spPr/>
      <dgm:t>
        <a:bodyPr/>
        <a:lstStyle/>
        <a:p>
          <a:endParaRPr lang="en-US"/>
        </a:p>
      </dgm:t>
    </dgm:pt>
    <dgm:pt modelId="{A35A95C1-7D59-40C5-9C89-D3E0A9FC3209}" type="sibTrans" cxnId="{1E3BF112-0E3C-4167-835E-BE5BA53F9088}">
      <dgm:prSet/>
      <dgm:spPr/>
      <dgm:t>
        <a:bodyPr/>
        <a:lstStyle/>
        <a:p>
          <a:endParaRPr lang="en-US"/>
        </a:p>
      </dgm:t>
    </dgm:pt>
    <dgm:pt modelId="{E9D7BBE0-C8A5-43DC-AC3E-19C899467A37}">
      <dgm:prSet custT="1"/>
      <dgm:spPr>
        <a:solidFill>
          <a:srgbClr val="7E5475"/>
        </a:solidFill>
      </dgm:spPr>
      <dgm:t>
        <a:bodyPr/>
        <a:lstStyle/>
        <a:p>
          <a:r>
            <a:rPr lang="en-GB" sz="2000" dirty="0" smtClean="0"/>
            <a:t>- Supporting cross-phase transitions</a:t>
          </a:r>
          <a:endParaRPr lang="en-US" sz="2000" dirty="0"/>
        </a:p>
      </dgm:t>
    </dgm:pt>
    <dgm:pt modelId="{138F770D-FF73-4A94-B50B-DD665175E709}" type="parTrans" cxnId="{76CDDA95-CF48-47DC-9CE1-2C3316EFB764}">
      <dgm:prSet/>
      <dgm:spPr/>
      <dgm:t>
        <a:bodyPr/>
        <a:lstStyle/>
        <a:p>
          <a:endParaRPr lang="en-US"/>
        </a:p>
      </dgm:t>
    </dgm:pt>
    <dgm:pt modelId="{D5247922-549E-4CD4-86FD-A5DC30129E98}" type="sibTrans" cxnId="{76CDDA95-CF48-47DC-9CE1-2C3316EFB764}">
      <dgm:prSet/>
      <dgm:spPr/>
      <dgm:t>
        <a:bodyPr/>
        <a:lstStyle/>
        <a:p>
          <a:endParaRPr lang="en-US"/>
        </a:p>
      </dgm:t>
    </dgm:pt>
    <dgm:pt modelId="{C3D715F4-4356-48EF-9BD1-9431D03EF86E}">
      <dgm:prSet custT="1"/>
      <dgm:spPr>
        <a:solidFill>
          <a:srgbClr val="138D77"/>
        </a:solidFill>
      </dgm:spPr>
      <dgm:t>
        <a:bodyPr/>
        <a:lstStyle/>
        <a:p>
          <a:r>
            <a:rPr lang="en-GB" sz="2000" dirty="0" smtClean="0"/>
            <a:t>- Supporting settings, families and young people</a:t>
          </a:r>
          <a:endParaRPr lang="en-US" sz="2000" dirty="0"/>
        </a:p>
      </dgm:t>
    </dgm:pt>
    <dgm:pt modelId="{71E1FE32-8DB3-447D-BBE7-9FE009A591D9}" type="parTrans" cxnId="{D5446183-577B-45F1-B4A0-3EEDBE7C2A40}">
      <dgm:prSet/>
      <dgm:spPr/>
      <dgm:t>
        <a:bodyPr/>
        <a:lstStyle/>
        <a:p>
          <a:endParaRPr lang="en-US"/>
        </a:p>
      </dgm:t>
    </dgm:pt>
    <dgm:pt modelId="{8CCA5EE3-686E-4B0C-87D9-40E4ACA831AF}" type="sibTrans" cxnId="{D5446183-577B-45F1-B4A0-3EEDBE7C2A40}">
      <dgm:prSet/>
      <dgm:spPr/>
      <dgm:t>
        <a:bodyPr/>
        <a:lstStyle/>
        <a:p>
          <a:endParaRPr lang="en-US"/>
        </a:p>
      </dgm:t>
    </dgm:pt>
    <dgm:pt modelId="{1B313E77-2D7E-4FF5-B438-F0FE805575DF}">
      <dgm:prSet custT="1"/>
      <dgm:spPr>
        <a:solidFill>
          <a:srgbClr val="B0B0B0"/>
        </a:solidFill>
      </dgm:spPr>
      <dgm:t>
        <a:bodyPr/>
        <a:lstStyle/>
        <a:p>
          <a:r>
            <a:rPr lang="en-GB" sz="2000" dirty="0" smtClean="0"/>
            <a:t>- Analysis </a:t>
          </a:r>
          <a:r>
            <a:rPr lang="en-GB" sz="2000" dirty="0"/>
            <a:t>of </a:t>
          </a:r>
          <a:r>
            <a:rPr lang="en-GB" sz="2000" dirty="0" smtClean="0"/>
            <a:t>local and county data</a:t>
          </a:r>
          <a:endParaRPr lang="en-US" sz="2000" dirty="0"/>
        </a:p>
      </dgm:t>
    </dgm:pt>
    <dgm:pt modelId="{66C680F7-2578-4300-8C49-463466B32F06}" type="parTrans" cxnId="{8AB137C6-2493-4BC6-A5C9-8232BEA2EA23}">
      <dgm:prSet/>
      <dgm:spPr/>
      <dgm:t>
        <a:bodyPr/>
        <a:lstStyle/>
        <a:p>
          <a:endParaRPr lang="en-US"/>
        </a:p>
      </dgm:t>
    </dgm:pt>
    <dgm:pt modelId="{71A97ED9-6C72-4633-B19C-7BEC2D201F91}" type="sibTrans" cxnId="{8AB137C6-2493-4BC6-A5C9-8232BEA2EA23}">
      <dgm:prSet/>
      <dgm:spPr/>
      <dgm:t>
        <a:bodyPr/>
        <a:lstStyle/>
        <a:p>
          <a:endParaRPr lang="en-US"/>
        </a:p>
      </dgm:t>
    </dgm:pt>
    <dgm:pt modelId="{A6D89973-E837-484C-BB9B-950EE02C8A2A}">
      <dgm:prSet custT="1"/>
      <dgm:spPr>
        <a:solidFill>
          <a:srgbClr val="084C6E"/>
        </a:solidFill>
      </dgm:spPr>
      <dgm:t>
        <a:bodyPr/>
        <a:lstStyle/>
        <a:p>
          <a:r>
            <a:rPr lang="en-GB" sz="2000" dirty="0" smtClean="0"/>
            <a:t>- Identifying local </a:t>
          </a:r>
          <a:r>
            <a:rPr lang="en-GB" sz="2000" dirty="0"/>
            <a:t>needs and providing support</a:t>
          </a:r>
          <a:endParaRPr lang="en-US" sz="2000" dirty="0"/>
        </a:p>
      </dgm:t>
    </dgm:pt>
    <dgm:pt modelId="{86192406-8A3F-4479-8FB5-387DC9E3B65A}" type="parTrans" cxnId="{FCDBDC6D-5C70-4673-B4A4-401EA8F67A65}">
      <dgm:prSet/>
      <dgm:spPr/>
      <dgm:t>
        <a:bodyPr/>
        <a:lstStyle/>
        <a:p>
          <a:endParaRPr lang="en-US"/>
        </a:p>
      </dgm:t>
    </dgm:pt>
    <dgm:pt modelId="{A9349EDD-5C6E-4571-AD7D-20F665F44382}" type="sibTrans" cxnId="{FCDBDC6D-5C70-4673-B4A4-401EA8F67A65}">
      <dgm:prSet/>
      <dgm:spPr/>
      <dgm:t>
        <a:bodyPr/>
        <a:lstStyle/>
        <a:p>
          <a:endParaRPr lang="en-US"/>
        </a:p>
      </dgm:t>
    </dgm:pt>
    <dgm:pt modelId="{1E47674D-D8B4-404D-93AE-AC8C5EDFB6CF}">
      <dgm:prSet custT="1"/>
      <dgm:spPr>
        <a:solidFill>
          <a:srgbClr val="C6579A"/>
        </a:solidFill>
      </dgm:spPr>
      <dgm:t>
        <a:bodyPr/>
        <a:lstStyle/>
        <a:p>
          <a:r>
            <a:rPr lang="en-GB" sz="2000" dirty="0" smtClean="0"/>
            <a:t>- Running SENCo Forums and clusters</a:t>
          </a:r>
          <a:endParaRPr lang="en-US" sz="2000" dirty="0"/>
        </a:p>
      </dgm:t>
    </dgm:pt>
    <dgm:pt modelId="{2E71BBBC-DF9D-445A-92B4-86FDDEC56A80}" type="parTrans" cxnId="{543294CB-ABE9-4D7B-8B6A-8AE2039E2699}">
      <dgm:prSet/>
      <dgm:spPr/>
      <dgm:t>
        <a:bodyPr/>
        <a:lstStyle/>
        <a:p>
          <a:endParaRPr lang="en-US"/>
        </a:p>
      </dgm:t>
    </dgm:pt>
    <dgm:pt modelId="{A9CAE976-6DC5-4610-AD09-51D2635037F8}" type="sibTrans" cxnId="{543294CB-ABE9-4D7B-8B6A-8AE2039E2699}">
      <dgm:prSet/>
      <dgm:spPr/>
      <dgm:t>
        <a:bodyPr/>
        <a:lstStyle/>
        <a:p>
          <a:endParaRPr lang="en-US"/>
        </a:p>
      </dgm:t>
    </dgm:pt>
    <dgm:pt modelId="{B4EA4855-F51C-445A-8B03-23EA6A45A1FB}">
      <dgm:prSet custT="1"/>
      <dgm:spPr>
        <a:solidFill>
          <a:srgbClr val="7E5475"/>
        </a:solidFill>
      </dgm:spPr>
      <dgm:t>
        <a:bodyPr/>
        <a:lstStyle/>
        <a:p>
          <a:r>
            <a:rPr lang="en-GB" sz="2000" dirty="0" smtClean="0"/>
            <a:t>- Working alongside LA, </a:t>
          </a:r>
          <a:r>
            <a:rPr lang="en-GB" sz="2000" dirty="0"/>
            <a:t>health </a:t>
          </a:r>
          <a:r>
            <a:rPr lang="en-GB" sz="2000" dirty="0" smtClean="0"/>
            <a:t>and CS professionals</a:t>
          </a:r>
          <a:endParaRPr lang="en-US" sz="2000" dirty="0"/>
        </a:p>
      </dgm:t>
    </dgm:pt>
    <dgm:pt modelId="{9B2C2C51-001F-4048-8678-BED832AA7FB5}" type="parTrans" cxnId="{9EEC2883-3978-4B14-A7D1-0A03D51EC7DB}">
      <dgm:prSet/>
      <dgm:spPr/>
      <dgm:t>
        <a:bodyPr/>
        <a:lstStyle/>
        <a:p>
          <a:endParaRPr lang="en-US"/>
        </a:p>
      </dgm:t>
    </dgm:pt>
    <dgm:pt modelId="{C02FAC6E-8F51-4C95-A1AB-171FDD600F28}" type="sibTrans" cxnId="{9EEC2883-3978-4B14-A7D1-0A03D51EC7DB}">
      <dgm:prSet/>
      <dgm:spPr/>
      <dgm:t>
        <a:bodyPr/>
        <a:lstStyle/>
        <a:p>
          <a:endParaRPr lang="en-US"/>
        </a:p>
      </dgm:t>
    </dgm:pt>
    <dgm:pt modelId="{57F86834-8522-4704-B104-8CE0C429F596}">
      <dgm:prSet custT="1"/>
      <dgm:spPr>
        <a:solidFill>
          <a:srgbClr val="138D77"/>
        </a:solidFill>
      </dgm:spPr>
      <dgm:t>
        <a:bodyPr/>
        <a:lstStyle/>
        <a:p>
          <a:r>
            <a:rPr lang="en-GB" sz="2000" dirty="0" smtClean="0"/>
            <a:t>- Managing the local funding </a:t>
          </a:r>
          <a:r>
            <a:rPr lang="en-GB" sz="2000" dirty="0" smtClean="0"/>
            <a:t>panel </a:t>
          </a:r>
          <a:r>
            <a:rPr lang="en-GB" sz="2000" dirty="0" smtClean="0"/>
            <a:t>and budget</a:t>
          </a:r>
          <a:endParaRPr lang="en-US" sz="2000" dirty="0"/>
        </a:p>
      </dgm:t>
    </dgm:pt>
    <dgm:pt modelId="{5888F46D-587F-4C27-84C0-CA15F2888A90}" type="parTrans" cxnId="{5F785B75-338F-47C7-A045-5F61F8C377F4}">
      <dgm:prSet/>
      <dgm:spPr/>
      <dgm:t>
        <a:bodyPr/>
        <a:lstStyle/>
        <a:p>
          <a:endParaRPr lang="en-US"/>
        </a:p>
      </dgm:t>
    </dgm:pt>
    <dgm:pt modelId="{0E123DAD-5949-41FF-B7FC-B1A586EDB14C}" type="sibTrans" cxnId="{5F785B75-338F-47C7-A045-5F61F8C377F4}">
      <dgm:prSet/>
      <dgm:spPr/>
      <dgm:t>
        <a:bodyPr/>
        <a:lstStyle/>
        <a:p>
          <a:endParaRPr lang="en-US"/>
        </a:p>
      </dgm:t>
    </dgm:pt>
    <dgm:pt modelId="{4CE3363E-0DAA-44A1-A7AD-8C6AE4FC03A6}">
      <dgm:prSet custT="1"/>
      <dgm:spPr>
        <a:solidFill>
          <a:srgbClr val="928B8F"/>
        </a:solidFill>
      </dgm:spPr>
      <dgm:t>
        <a:bodyPr/>
        <a:lstStyle/>
        <a:p>
          <a:r>
            <a:rPr lang="en-US" sz="1800" dirty="0" smtClean="0"/>
            <a:t>-</a:t>
          </a:r>
          <a:r>
            <a:rPr lang="en-US" sz="1800" baseline="0" dirty="0" smtClean="0"/>
            <a:t> Supporting the implementation and roll-out of pilot projects</a:t>
          </a:r>
          <a:endParaRPr lang="en-US" sz="1800" dirty="0"/>
        </a:p>
      </dgm:t>
    </dgm:pt>
    <dgm:pt modelId="{A17C9E23-EA57-4901-9FF9-C27A4123632F}" type="parTrans" cxnId="{6BDF2ED4-CF7A-4262-BA64-47AFEF4FD08A}">
      <dgm:prSet/>
      <dgm:spPr/>
      <dgm:t>
        <a:bodyPr/>
        <a:lstStyle/>
        <a:p>
          <a:endParaRPr lang="en-US"/>
        </a:p>
      </dgm:t>
    </dgm:pt>
    <dgm:pt modelId="{D4E38636-59A3-479E-9919-57DA2226D91E}" type="sibTrans" cxnId="{6BDF2ED4-CF7A-4262-BA64-47AFEF4FD08A}">
      <dgm:prSet/>
      <dgm:spPr/>
      <dgm:t>
        <a:bodyPr/>
        <a:lstStyle/>
        <a:p>
          <a:endParaRPr lang="en-US"/>
        </a:p>
      </dgm:t>
    </dgm:pt>
    <dgm:pt modelId="{0FF0ABB0-DA26-479D-84A6-F92935031F60}" type="pres">
      <dgm:prSet presAssocID="{9C88CC1C-B8C0-4133-942D-EA40D46F8ADB}" presName="linear" presStyleCnt="0">
        <dgm:presLayoutVars>
          <dgm:animLvl val="lvl"/>
          <dgm:resizeHandles val="exact"/>
        </dgm:presLayoutVars>
      </dgm:prSet>
      <dgm:spPr/>
      <dgm:t>
        <a:bodyPr/>
        <a:lstStyle/>
        <a:p>
          <a:endParaRPr lang="en-US"/>
        </a:p>
      </dgm:t>
    </dgm:pt>
    <dgm:pt modelId="{D64A5AAA-3985-48A9-AC1F-C0E47C3E91EB}" type="pres">
      <dgm:prSet presAssocID="{590DCEDD-1D59-45A7-A908-61765FF4505C}" presName="parentText" presStyleLbl="node1" presStyleIdx="0" presStyleCnt="10" custLinFactY="-186969" custLinFactNeighborX="-433" custLinFactNeighborY="-200000">
        <dgm:presLayoutVars>
          <dgm:chMax val="0"/>
          <dgm:bulletEnabled val="1"/>
        </dgm:presLayoutVars>
      </dgm:prSet>
      <dgm:spPr/>
      <dgm:t>
        <a:bodyPr/>
        <a:lstStyle/>
        <a:p>
          <a:endParaRPr lang="en-US"/>
        </a:p>
      </dgm:t>
    </dgm:pt>
    <dgm:pt modelId="{F65163D8-C991-42B9-AD62-AF5412307061}" type="pres">
      <dgm:prSet presAssocID="{DCD1CB22-260A-46BB-90CF-FA08B8672A23}" presName="spacer" presStyleCnt="0"/>
      <dgm:spPr/>
    </dgm:pt>
    <dgm:pt modelId="{A1FBC090-101D-4E9E-BEB0-E3F25CEA6CD6}" type="pres">
      <dgm:prSet presAssocID="{9C44B1B8-C056-428F-BB78-830F0E4D6D63}" presName="parentText" presStyleLbl="node1" presStyleIdx="1" presStyleCnt="10">
        <dgm:presLayoutVars>
          <dgm:chMax val="0"/>
          <dgm:bulletEnabled val="1"/>
        </dgm:presLayoutVars>
      </dgm:prSet>
      <dgm:spPr/>
      <dgm:t>
        <a:bodyPr/>
        <a:lstStyle/>
        <a:p>
          <a:endParaRPr lang="en-US"/>
        </a:p>
      </dgm:t>
    </dgm:pt>
    <dgm:pt modelId="{05CCD3BE-179D-42CA-A90B-9FB8D0CF6A52}" type="pres">
      <dgm:prSet presAssocID="{A35A95C1-7D59-40C5-9C89-D3E0A9FC3209}" presName="spacer" presStyleCnt="0"/>
      <dgm:spPr/>
    </dgm:pt>
    <dgm:pt modelId="{62D8A971-1F9B-4D6A-8518-C9752B8242C1}" type="pres">
      <dgm:prSet presAssocID="{E9D7BBE0-C8A5-43DC-AC3E-19C899467A37}" presName="parentText" presStyleLbl="node1" presStyleIdx="2" presStyleCnt="10">
        <dgm:presLayoutVars>
          <dgm:chMax val="0"/>
          <dgm:bulletEnabled val="1"/>
        </dgm:presLayoutVars>
      </dgm:prSet>
      <dgm:spPr/>
      <dgm:t>
        <a:bodyPr/>
        <a:lstStyle/>
        <a:p>
          <a:endParaRPr lang="en-US"/>
        </a:p>
      </dgm:t>
    </dgm:pt>
    <dgm:pt modelId="{55E1DCF3-1E9C-4A61-9061-8A6EB969A391}" type="pres">
      <dgm:prSet presAssocID="{D5247922-549E-4CD4-86FD-A5DC30129E98}" presName="spacer" presStyleCnt="0"/>
      <dgm:spPr/>
    </dgm:pt>
    <dgm:pt modelId="{465CFDDB-99BE-4381-8DDE-2EE2472703B1}" type="pres">
      <dgm:prSet presAssocID="{C3D715F4-4356-48EF-9BD1-9431D03EF86E}" presName="parentText" presStyleLbl="node1" presStyleIdx="3" presStyleCnt="10">
        <dgm:presLayoutVars>
          <dgm:chMax val="0"/>
          <dgm:bulletEnabled val="1"/>
        </dgm:presLayoutVars>
      </dgm:prSet>
      <dgm:spPr/>
      <dgm:t>
        <a:bodyPr/>
        <a:lstStyle/>
        <a:p>
          <a:endParaRPr lang="en-US"/>
        </a:p>
      </dgm:t>
    </dgm:pt>
    <dgm:pt modelId="{79C2F6FB-C942-4BAF-ABCD-436B29166554}" type="pres">
      <dgm:prSet presAssocID="{8CCA5EE3-686E-4B0C-87D9-40E4ACA831AF}" presName="spacer" presStyleCnt="0"/>
      <dgm:spPr/>
    </dgm:pt>
    <dgm:pt modelId="{BDEC6BE0-EEF6-4A17-8E4E-75CB194D8C84}" type="pres">
      <dgm:prSet presAssocID="{1B313E77-2D7E-4FF5-B438-F0FE805575DF}" presName="parentText" presStyleLbl="node1" presStyleIdx="4" presStyleCnt="10" custLinFactNeighborY="10560">
        <dgm:presLayoutVars>
          <dgm:chMax val="0"/>
          <dgm:bulletEnabled val="1"/>
        </dgm:presLayoutVars>
      </dgm:prSet>
      <dgm:spPr/>
      <dgm:t>
        <a:bodyPr/>
        <a:lstStyle/>
        <a:p>
          <a:endParaRPr lang="en-US"/>
        </a:p>
      </dgm:t>
    </dgm:pt>
    <dgm:pt modelId="{D9E51D31-406C-46B3-864E-F2918BCED988}" type="pres">
      <dgm:prSet presAssocID="{71A97ED9-6C72-4633-B19C-7BEC2D201F91}" presName="spacer" presStyleCnt="0"/>
      <dgm:spPr/>
    </dgm:pt>
    <dgm:pt modelId="{73E3011A-89EE-4336-9E8A-86FC4645CF66}" type="pres">
      <dgm:prSet presAssocID="{A6D89973-E837-484C-BB9B-950EE02C8A2A}" presName="parentText" presStyleLbl="node1" presStyleIdx="5" presStyleCnt="10" custLinFactNeighborY="9163">
        <dgm:presLayoutVars>
          <dgm:chMax val="0"/>
          <dgm:bulletEnabled val="1"/>
        </dgm:presLayoutVars>
      </dgm:prSet>
      <dgm:spPr/>
      <dgm:t>
        <a:bodyPr/>
        <a:lstStyle/>
        <a:p>
          <a:endParaRPr lang="en-US"/>
        </a:p>
      </dgm:t>
    </dgm:pt>
    <dgm:pt modelId="{FAA3E4F3-0187-4B38-B6BA-C83B6C8228C9}" type="pres">
      <dgm:prSet presAssocID="{A9349EDD-5C6E-4571-AD7D-20F665F44382}" presName="spacer" presStyleCnt="0"/>
      <dgm:spPr/>
    </dgm:pt>
    <dgm:pt modelId="{4419BA4C-8C52-4D1E-9511-E9C4CB281721}" type="pres">
      <dgm:prSet presAssocID="{1E47674D-D8B4-404D-93AE-AC8C5EDFB6CF}" presName="parentText" presStyleLbl="node1" presStyleIdx="6" presStyleCnt="10">
        <dgm:presLayoutVars>
          <dgm:chMax val="0"/>
          <dgm:bulletEnabled val="1"/>
        </dgm:presLayoutVars>
      </dgm:prSet>
      <dgm:spPr/>
      <dgm:t>
        <a:bodyPr/>
        <a:lstStyle/>
        <a:p>
          <a:endParaRPr lang="en-US"/>
        </a:p>
      </dgm:t>
    </dgm:pt>
    <dgm:pt modelId="{6FA8F95D-4504-44E2-9269-CA4770B0B1D5}" type="pres">
      <dgm:prSet presAssocID="{A9CAE976-6DC5-4610-AD09-51D2635037F8}" presName="spacer" presStyleCnt="0"/>
      <dgm:spPr/>
    </dgm:pt>
    <dgm:pt modelId="{05A83F38-68A4-45DC-940D-015E894413F5}" type="pres">
      <dgm:prSet presAssocID="{B4EA4855-F51C-445A-8B03-23EA6A45A1FB}" presName="parentText" presStyleLbl="node1" presStyleIdx="7" presStyleCnt="10">
        <dgm:presLayoutVars>
          <dgm:chMax val="0"/>
          <dgm:bulletEnabled val="1"/>
        </dgm:presLayoutVars>
      </dgm:prSet>
      <dgm:spPr/>
      <dgm:t>
        <a:bodyPr/>
        <a:lstStyle/>
        <a:p>
          <a:endParaRPr lang="en-US"/>
        </a:p>
      </dgm:t>
    </dgm:pt>
    <dgm:pt modelId="{AFE5B2F3-16DA-4A0E-AF3D-E1AE592E22D4}" type="pres">
      <dgm:prSet presAssocID="{C02FAC6E-8F51-4C95-A1AB-171FDD600F28}" presName="spacer" presStyleCnt="0"/>
      <dgm:spPr/>
    </dgm:pt>
    <dgm:pt modelId="{877959C1-A40C-425F-AAAA-70E3D6118C11}" type="pres">
      <dgm:prSet presAssocID="{57F86834-8522-4704-B104-8CE0C429F596}" presName="parentText" presStyleLbl="node1" presStyleIdx="8" presStyleCnt="10">
        <dgm:presLayoutVars>
          <dgm:chMax val="0"/>
          <dgm:bulletEnabled val="1"/>
        </dgm:presLayoutVars>
      </dgm:prSet>
      <dgm:spPr/>
      <dgm:t>
        <a:bodyPr/>
        <a:lstStyle/>
        <a:p>
          <a:endParaRPr lang="en-US"/>
        </a:p>
      </dgm:t>
    </dgm:pt>
    <dgm:pt modelId="{501D6423-A4CB-40C9-A2B7-C9757871F45F}" type="pres">
      <dgm:prSet presAssocID="{0E123DAD-5949-41FF-B7FC-B1A586EDB14C}" presName="spacer" presStyleCnt="0"/>
      <dgm:spPr/>
    </dgm:pt>
    <dgm:pt modelId="{18FBA765-B97F-4724-9F6B-E62E2728A38D}" type="pres">
      <dgm:prSet presAssocID="{4CE3363E-0DAA-44A1-A7AD-8C6AE4FC03A6}" presName="parentText" presStyleLbl="node1" presStyleIdx="9" presStyleCnt="10">
        <dgm:presLayoutVars>
          <dgm:chMax val="0"/>
          <dgm:bulletEnabled val="1"/>
        </dgm:presLayoutVars>
      </dgm:prSet>
      <dgm:spPr/>
      <dgm:t>
        <a:bodyPr/>
        <a:lstStyle/>
        <a:p>
          <a:endParaRPr lang="en-US"/>
        </a:p>
      </dgm:t>
    </dgm:pt>
  </dgm:ptLst>
  <dgm:cxnLst>
    <dgm:cxn modelId="{17E250AB-4060-4754-9429-FED71BBCD592}" type="presOf" srcId="{1B313E77-2D7E-4FF5-B438-F0FE805575DF}" destId="{BDEC6BE0-EEF6-4A17-8E4E-75CB194D8C84}" srcOrd="0" destOrd="0" presId="urn:microsoft.com/office/officeart/2005/8/layout/vList2"/>
    <dgm:cxn modelId="{D5D2EAD7-A5C2-454E-87AF-FF1C6D0262D2}" type="presOf" srcId="{A6D89973-E837-484C-BB9B-950EE02C8A2A}" destId="{73E3011A-89EE-4336-9E8A-86FC4645CF66}" srcOrd="0" destOrd="0" presId="urn:microsoft.com/office/officeart/2005/8/layout/vList2"/>
    <dgm:cxn modelId="{4B84974C-4B38-47A3-B515-8DB2802A90F8}" type="presOf" srcId="{4CE3363E-0DAA-44A1-A7AD-8C6AE4FC03A6}" destId="{18FBA765-B97F-4724-9F6B-E62E2728A38D}" srcOrd="0" destOrd="0" presId="urn:microsoft.com/office/officeart/2005/8/layout/vList2"/>
    <dgm:cxn modelId="{1E3BF112-0E3C-4167-835E-BE5BA53F9088}" srcId="{9C88CC1C-B8C0-4133-942D-EA40D46F8ADB}" destId="{9C44B1B8-C056-428F-BB78-830F0E4D6D63}" srcOrd="1" destOrd="0" parTransId="{90C9ACC5-2974-43CD-AD46-06F335781A76}" sibTransId="{A35A95C1-7D59-40C5-9C89-D3E0A9FC3209}"/>
    <dgm:cxn modelId="{D5446183-577B-45F1-B4A0-3EEDBE7C2A40}" srcId="{9C88CC1C-B8C0-4133-942D-EA40D46F8ADB}" destId="{C3D715F4-4356-48EF-9BD1-9431D03EF86E}" srcOrd="3" destOrd="0" parTransId="{71E1FE32-8DB3-447D-BBE7-9FE009A591D9}" sibTransId="{8CCA5EE3-686E-4B0C-87D9-40E4ACA831AF}"/>
    <dgm:cxn modelId="{C280E93A-61F6-4D14-88FF-F29459585A9E}" type="presOf" srcId="{590DCEDD-1D59-45A7-A908-61765FF4505C}" destId="{D64A5AAA-3985-48A9-AC1F-C0E47C3E91EB}" srcOrd="0" destOrd="0" presId="urn:microsoft.com/office/officeart/2005/8/layout/vList2"/>
    <dgm:cxn modelId="{481A9A17-5895-4551-AFA2-610B9A03FDFC}" type="presOf" srcId="{C3D715F4-4356-48EF-9BD1-9431D03EF86E}" destId="{465CFDDB-99BE-4381-8DDE-2EE2472703B1}" srcOrd="0" destOrd="0" presId="urn:microsoft.com/office/officeart/2005/8/layout/vList2"/>
    <dgm:cxn modelId="{9C21FE89-86C4-4EE3-9A1F-1807574D95F5}" srcId="{9C88CC1C-B8C0-4133-942D-EA40D46F8ADB}" destId="{590DCEDD-1D59-45A7-A908-61765FF4505C}" srcOrd="0" destOrd="0" parTransId="{12137D9B-DF74-40B8-9DF7-3A4C8B4FDE51}" sibTransId="{DCD1CB22-260A-46BB-90CF-FA08B8672A23}"/>
    <dgm:cxn modelId="{76CDDA95-CF48-47DC-9CE1-2C3316EFB764}" srcId="{9C88CC1C-B8C0-4133-942D-EA40D46F8ADB}" destId="{E9D7BBE0-C8A5-43DC-AC3E-19C899467A37}" srcOrd="2" destOrd="0" parTransId="{138F770D-FF73-4A94-B50B-DD665175E709}" sibTransId="{D5247922-549E-4CD4-86FD-A5DC30129E98}"/>
    <dgm:cxn modelId="{D2FB0718-8679-4C4D-8632-B8C49A756B56}" type="presOf" srcId="{9C44B1B8-C056-428F-BB78-830F0E4D6D63}" destId="{A1FBC090-101D-4E9E-BEB0-E3F25CEA6CD6}" srcOrd="0" destOrd="0" presId="urn:microsoft.com/office/officeart/2005/8/layout/vList2"/>
    <dgm:cxn modelId="{D09C80F5-EA39-4A94-8915-210AE50C3417}" type="presOf" srcId="{9C88CC1C-B8C0-4133-942D-EA40D46F8ADB}" destId="{0FF0ABB0-DA26-479D-84A6-F92935031F60}" srcOrd="0" destOrd="0" presId="urn:microsoft.com/office/officeart/2005/8/layout/vList2"/>
    <dgm:cxn modelId="{5393C18E-5D41-49D3-925D-C00639955933}" type="presOf" srcId="{B4EA4855-F51C-445A-8B03-23EA6A45A1FB}" destId="{05A83F38-68A4-45DC-940D-015E894413F5}" srcOrd="0" destOrd="0" presId="urn:microsoft.com/office/officeart/2005/8/layout/vList2"/>
    <dgm:cxn modelId="{9329723D-D983-4FEE-82C8-85EC168DF0C8}" type="presOf" srcId="{1E47674D-D8B4-404D-93AE-AC8C5EDFB6CF}" destId="{4419BA4C-8C52-4D1E-9511-E9C4CB281721}" srcOrd="0" destOrd="0" presId="urn:microsoft.com/office/officeart/2005/8/layout/vList2"/>
    <dgm:cxn modelId="{6BDF2ED4-CF7A-4262-BA64-47AFEF4FD08A}" srcId="{9C88CC1C-B8C0-4133-942D-EA40D46F8ADB}" destId="{4CE3363E-0DAA-44A1-A7AD-8C6AE4FC03A6}" srcOrd="9" destOrd="0" parTransId="{A17C9E23-EA57-4901-9FF9-C27A4123632F}" sibTransId="{D4E38636-59A3-479E-9919-57DA2226D91E}"/>
    <dgm:cxn modelId="{9EEC2883-3978-4B14-A7D1-0A03D51EC7DB}" srcId="{9C88CC1C-B8C0-4133-942D-EA40D46F8ADB}" destId="{B4EA4855-F51C-445A-8B03-23EA6A45A1FB}" srcOrd="7" destOrd="0" parTransId="{9B2C2C51-001F-4048-8678-BED832AA7FB5}" sibTransId="{C02FAC6E-8F51-4C95-A1AB-171FDD600F28}"/>
    <dgm:cxn modelId="{FCDBDC6D-5C70-4673-B4A4-401EA8F67A65}" srcId="{9C88CC1C-B8C0-4133-942D-EA40D46F8ADB}" destId="{A6D89973-E837-484C-BB9B-950EE02C8A2A}" srcOrd="5" destOrd="0" parTransId="{86192406-8A3F-4479-8FB5-387DC9E3B65A}" sibTransId="{A9349EDD-5C6E-4571-AD7D-20F665F44382}"/>
    <dgm:cxn modelId="{7C1AD030-3E1C-48DC-8F33-7EF01EE31975}" type="presOf" srcId="{57F86834-8522-4704-B104-8CE0C429F596}" destId="{877959C1-A40C-425F-AAAA-70E3D6118C11}" srcOrd="0" destOrd="0" presId="urn:microsoft.com/office/officeart/2005/8/layout/vList2"/>
    <dgm:cxn modelId="{8AB137C6-2493-4BC6-A5C9-8232BEA2EA23}" srcId="{9C88CC1C-B8C0-4133-942D-EA40D46F8ADB}" destId="{1B313E77-2D7E-4FF5-B438-F0FE805575DF}" srcOrd="4" destOrd="0" parTransId="{66C680F7-2578-4300-8C49-463466B32F06}" sibTransId="{71A97ED9-6C72-4633-B19C-7BEC2D201F91}"/>
    <dgm:cxn modelId="{543294CB-ABE9-4D7B-8B6A-8AE2039E2699}" srcId="{9C88CC1C-B8C0-4133-942D-EA40D46F8ADB}" destId="{1E47674D-D8B4-404D-93AE-AC8C5EDFB6CF}" srcOrd="6" destOrd="0" parTransId="{2E71BBBC-DF9D-445A-92B4-86FDDEC56A80}" sibTransId="{A9CAE976-6DC5-4610-AD09-51D2635037F8}"/>
    <dgm:cxn modelId="{59E88707-8483-4BBB-A206-B3FEB410D0E6}" type="presOf" srcId="{E9D7BBE0-C8A5-43DC-AC3E-19C899467A37}" destId="{62D8A971-1F9B-4D6A-8518-C9752B8242C1}" srcOrd="0" destOrd="0" presId="urn:microsoft.com/office/officeart/2005/8/layout/vList2"/>
    <dgm:cxn modelId="{5F785B75-338F-47C7-A045-5F61F8C377F4}" srcId="{9C88CC1C-B8C0-4133-942D-EA40D46F8ADB}" destId="{57F86834-8522-4704-B104-8CE0C429F596}" srcOrd="8" destOrd="0" parTransId="{5888F46D-587F-4C27-84C0-CA15F2888A90}" sibTransId="{0E123DAD-5949-41FF-B7FC-B1A586EDB14C}"/>
    <dgm:cxn modelId="{23CB8701-18CE-4401-8FD7-46466D623162}" type="presParOf" srcId="{0FF0ABB0-DA26-479D-84A6-F92935031F60}" destId="{D64A5AAA-3985-48A9-AC1F-C0E47C3E91EB}" srcOrd="0" destOrd="0" presId="urn:microsoft.com/office/officeart/2005/8/layout/vList2"/>
    <dgm:cxn modelId="{54147B9A-8D11-4BB6-BB0B-21E57A27AA0D}" type="presParOf" srcId="{0FF0ABB0-DA26-479D-84A6-F92935031F60}" destId="{F65163D8-C991-42B9-AD62-AF5412307061}" srcOrd="1" destOrd="0" presId="urn:microsoft.com/office/officeart/2005/8/layout/vList2"/>
    <dgm:cxn modelId="{08A5C0FE-2FD0-47DC-8ED1-DF38EA41B6C9}" type="presParOf" srcId="{0FF0ABB0-DA26-479D-84A6-F92935031F60}" destId="{A1FBC090-101D-4E9E-BEB0-E3F25CEA6CD6}" srcOrd="2" destOrd="0" presId="urn:microsoft.com/office/officeart/2005/8/layout/vList2"/>
    <dgm:cxn modelId="{77C5900E-260E-48D6-AA73-A979A4C5FB77}" type="presParOf" srcId="{0FF0ABB0-DA26-479D-84A6-F92935031F60}" destId="{05CCD3BE-179D-42CA-A90B-9FB8D0CF6A52}" srcOrd="3" destOrd="0" presId="urn:microsoft.com/office/officeart/2005/8/layout/vList2"/>
    <dgm:cxn modelId="{03939AB4-97FC-421A-855F-45FC47F1BEBE}" type="presParOf" srcId="{0FF0ABB0-DA26-479D-84A6-F92935031F60}" destId="{62D8A971-1F9B-4D6A-8518-C9752B8242C1}" srcOrd="4" destOrd="0" presId="urn:microsoft.com/office/officeart/2005/8/layout/vList2"/>
    <dgm:cxn modelId="{AD13B84E-6294-471D-B98A-E4A42B9F3376}" type="presParOf" srcId="{0FF0ABB0-DA26-479D-84A6-F92935031F60}" destId="{55E1DCF3-1E9C-4A61-9061-8A6EB969A391}" srcOrd="5" destOrd="0" presId="urn:microsoft.com/office/officeart/2005/8/layout/vList2"/>
    <dgm:cxn modelId="{00D474E4-5317-4F25-8417-7E45C986A82E}" type="presParOf" srcId="{0FF0ABB0-DA26-479D-84A6-F92935031F60}" destId="{465CFDDB-99BE-4381-8DDE-2EE2472703B1}" srcOrd="6" destOrd="0" presId="urn:microsoft.com/office/officeart/2005/8/layout/vList2"/>
    <dgm:cxn modelId="{E413D3DD-1ED0-4923-86CD-44DA471A9219}" type="presParOf" srcId="{0FF0ABB0-DA26-479D-84A6-F92935031F60}" destId="{79C2F6FB-C942-4BAF-ABCD-436B29166554}" srcOrd="7" destOrd="0" presId="urn:microsoft.com/office/officeart/2005/8/layout/vList2"/>
    <dgm:cxn modelId="{20ED235B-F564-489E-AFF7-C2680E64885D}" type="presParOf" srcId="{0FF0ABB0-DA26-479D-84A6-F92935031F60}" destId="{BDEC6BE0-EEF6-4A17-8E4E-75CB194D8C84}" srcOrd="8" destOrd="0" presId="urn:microsoft.com/office/officeart/2005/8/layout/vList2"/>
    <dgm:cxn modelId="{65E45F0F-FE1A-4F0C-8E32-F278DADAB38F}" type="presParOf" srcId="{0FF0ABB0-DA26-479D-84A6-F92935031F60}" destId="{D9E51D31-406C-46B3-864E-F2918BCED988}" srcOrd="9" destOrd="0" presId="urn:microsoft.com/office/officeart/2005/8/layout/vList2"/>
    <dgm:cxn modelId="{5169F232-448A-4F75-AA9E-4CCC551BF7E6}" type="presParOf" srcId="{0FF0ABB0-DA26-479D-84A6-F92935031F60}" destId="{73E3011A-89EE-4336-9E8A-86FC4645CF66}" srcOrd="10" destOrd="0" presId="urn:microsoft.com/office/officeart/2005/8/layout/vList2"/>
    <dgm:cxn modelId="{3988BC1C-7D34-4F47-BDE1-730E09E002A4}" type="presParOf" srcId="{0FF0ABB0-DA26-479D-84A6-F92935031F60}" destId="{FAA3E4F3-0187-4B38-B6BA-C83B6C8228C9}" srcOrd="11" destOrd="0" presId="urn:microsoft.com/office/officeart/2005/8/layout/vList2"/>
    <dgm:cxn modelId="{CED57B1D-D907-4291-8415-0B2DAE027F97}" type="presParOf" srcId="{0FF0ABB0-DA26-479D-84A6-F92935031F60}" destId="{4419BA4C-8C52-4D1E-9511-E9C4CB281721}" srcOrd="12" destOrd="0" presId="urn:microsoft.com/office/officeart/2005/8/layout/vList2"/>
    <dgm:cxn modelId="{042540B5-B60C-4042-9050-4DB567905ADE}" type="presParOf" srcId="{0FF0ABB0-DA26-479D-84A6-F92935031F60}" destId="{6FA8F95D-4504-44E2-9269-CA4770B0B1D5}" srcOrd="13" destOrd="0" presId="urn:microsoft.com/office/officeart/2005/8/layout/vList2"/>
    <dgm:cxn modelId="{20530AF5-1384-4D6A-A9B6-7C00B102BCC2}" type="presParOf" srcId="{0FF0ABB0-DA26-479D-84A6-F92935031F60}" destId="{05A83F38-68A4-45DC-940D-015E894413F5}" srcOrd="14" destOrd="0" presId="urn:microsoft.com/office/officeart/2005/8/layout/vList2"/>
    <dgm:cxn modelId="{DF4CEAEE-3158-442B-BE59-D2E9EF8D3CA6}" type="presParOf" srcId="{0FF0ABB0-DA26-479D-84A6-F92935031F60}" destId="{AFE5B2F3-16DA-4A0E-AF3D-E1AE592E22D4}" srcOrd="15" destOrd="0" presId="urn:microsoft.com/office/officeart/2005/8/layout/vList2"/>
    <dgm:cxn modelId="{0436CA73-B961-46E5-B7AF-426BD123F2F5}" type="presParOf" srcId="{0FF0ABB0-DA26-479D-84A6-F92935031F60}" destId="{877959C1-A40C-425F-AAAA-70E3D6118C11}" srcOrd="16" destOrd="0" presId="urn:microsoft.com/office/officeart/2005/8/layout/vList2"/>
    <dgm:cxn modelId="{EA3D70CF-5C28-4669-A46E-DE08C7A8EFC0}" type="presParOf" srcId="{0FF0ABB0-DA26-479D-84A6-F92935031F60}" destId="{501D6423-A4CB-40C9-A2B7-C9757871F45F}" srcOrd="17" destOrd="0" presId="urn:microsoft.com/office/officeart/2005/8/layout/vList2"/>
    <dgm:cxn modelId="{6EC75B62-7186-4FC5-96ED-0E17FD055C4D}" type="presParOf" srcId="{0FF0ABB0-DA26-479D-84A6-F92935031F60}" destId="{18FBA765-B97F-4724-9F6B-E62E2728A38D}"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C88CC1C-B8C0-4133-942D-EA40D46F8A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0DCEDD-1D59-45A7-A908-61765FF4505C}">
      <dgm:prSet custT="1"/>
      <dgm:spPr>
        <a:solidFill>
          <a:srgbClr val="B0B0B0"/>
        </a:solidFill>
      </dgm:spPr>
      <dgm:t>
        <a:bodyPr/>
        <a:lstStyle/>
        <a:p>
          <a:endParaRPr lang="en-US" sz="500" dirty="0"/>
        </a:p>
      </dgm:t>
    </dgm:pt>
    <dgm:pt modelId="{12137D9B-DF74-40B8-9DF7-3A4C8B4FDE51}" type="parTrans" cxnId="{9C21FE89-86C4-4EE3-9A1F-1807574D95F5}">
      <dgm:prSet/>
      <dgm:spPr/>
      <dgm:t>
        <a:bodyPr/>
        <a:lstStyle/>
        <a:p>
          <a:endParaRPr lang="en-US"/>
        </a:p>
      </dgm:t>
    </dgm:pt>
    <dgm:pt modelId="{DCD1CB22-260A-46BB-90CF-FA08B8672A23}" type="sibTrans" cxnId="{9C21FE89-86C4-4EE3-9A1F-1807574D95F5}">
      <dgm:prSet/>
      <dgm:spPr/>
      <dgm:t>
        <a:bodyPr/>
        <a:lstStyle/>
        <a:p>
          <a:endParaRPr lang="en-US"/>
        </a:p>
      </dgm:t>
    </dgm:pt>
    <dgm:pt modelId="{9C44B1B8-C056-428F-BB78-830F0E4D6D63}">
      <dgm:prSet custT="1"/>
      <dgm:spPr>
        <a:solidFill>
          <a:srgbClr val="C6579A"/>
        </a:solidFill>
      </dgm:spPr>
      <dgm:t>
        <a:bodyPr/>
        <a:lstStyle/>
        <a:p>
          <a:r>
            <a:rPr lang="en-GB" sz="2000" dirty="0" smtClean="0"/>
            <a:t>-</a:t>
          </a:r>
          <a:endParaRPr lang="en-US" sz="2000" dirty="0"/>
        </a:p>
      </dgm:t>
    </dgm:pt>
    <dgm:pt modelId="{90C9ACC5-2974-43CD-AD46-06F335781A76}" type="parTrans" cxnId="{1E3BF112-0E3C-4167-835E-BE5BA53F9088}">
      <dgm:prSet/>
      <dgm:spPr/>
      <dgm:t>
        <a:bodyPr/>
        <a:lstStyle/>
        <a:p>
          <a:endParaRPr lang="en-US"/>
        </a:p>
      </dgm:t>
    </dgm:pt>
    <dgm:pt modelId="{A35A95C1-7D59-40C5-9C89-D3E0A9FC3209}" type="sibTrans" cxnId="{1E3BF112-0E3C-4167-835E-BE5BA53F9088}">
      <dgm:prSet/>
      <dgm:spPr/>
      <dgm:t>
        <a:bodyPr/>
        <a:lstStyle/>
        <a:p>
          <a:endParaRPr lang="en-US"/>
        </a:p>
      </dgm:t>
    </dgm:pt>
    <dgm:pt modelId="{E9D7BBE0-C8A5-43DC-AC3E-19C899467A37}">
      <dgm:prSet custT="1"/>
      <dgm:spPr>
        <a:solidFill>
          <a:srgbClr val="7E5475"/>
        </a:solidFill>
      </dgm:spPr>
      <dgm:t>
        <a:bodyPr/>
        <a:lstStyle/>
        <a:p>
          <a:r>
            <a:rPr lang="en-GB" sz="2000" dirty="0" smtClean="0"/>
            <a:t>-</a:t>
          </a:r>
          <a:endParaRPr lang="en-US" sz="2000" dirty="0"/>
        </a:p>
      </dgm:t>
    </dgm:pt>
    <dgm:pt modelId="{138F770D-FF73-4A94-B50B-DD665175E709}" type="parTrans" cxnId="{76CDDA95-CF48-47DC-9CE1-2C3316EFB764}">
      <dgm:prSet/>
      <dgm:spPr/>
      <dgm:t>
        <a:bodyPr/>
        <a:lstStyle/>
        <a:p>
          <a:endParaRPr lang="en-US"/>
        </a:p>
      </dgm:t>
    </dgm:pt>
    <dgm:pt modelId="{D5247922-549E-4CD4-86FD-A5DC30129E98}" type="sibTrans" cxnId="{76CDDA95-CF48-47DC-9CE1-2C3316EFB764}">
      <dgm:prSet/>
      <dgm:spPr/>
      <dgm:t>
        <a:bodyPr/>
        <a:lstStyle/>
        <a:p>
          <a:endParaRPr lang="en-US"/>
        </a:p>
      </dgm:t>
    </dgm:pt>
    <dgm:pt modelId="{C3D715F4-4356-48EF-9BD1-9431D03EF86E}">
      <dgm:prSet custT="1"/>
      <dgm:spPr>
        <a:solidFill>
          <a:srgbClr val="138D77"/>
        </a:solidFill>
      </dgm:spPr>
      <dgm:t>
        <a:bodyPr/>
        <a:lstStyle/>
        <a:p>
          <a:r>
            <a:rPr lang="en-GB" sz="2000" dirty="0" smtClean="0"/>
            <a:t>-</a:t>
          </a:r>
          <a:endParaRPr lang="en-US" sz="2000" dirty="0"/>
        </a:p>
      </dgm:t>
    </dgm:pt>
    <dgm:pt modelId="{71E1FE32-8DB3-447D-BBE7-9FE009A591D9}" type="parTrans" cxnId="{D5446183-577B-45F1-B4A0-3EEDBE7C2A40}">
      <dgm:prSet/>
      <dgm:spPr/>
      <dgm:t>
        <a:bodyPr/>
        <a:lstStyle/>
        <a:p>
          <a:endParaRPr lang="en-US"/>
        </a:p>
      </dgm:t>
    </dgm:pt>
    <dgm:pt modelId="{8CCA5EE3-686E-4B0C-87D9-40E4ACA831AF}" type="sibTrans" cxnId="{D5446183-577B-45F1-B4A0-3EEDBE7C2A40}">
      <dgm:prSet/>
      <dgm:spPr/>
      <dgm:t>
        <a:bodyPr/>
        <a:lstStyle/>
        <a:p>
          <a:endParaRPr lang="en-US"/>
        </a:p>
      </dgm:t>
    </dgm:pt>
    <dgm:pt modelId="{1B313E77-2D7E-4FF5-B438-F0FE805575DF}">
      <dgm:prSet custT="1"/>
      <dgm:spPr>
        <a:solidFill>
          <a:srgbClr val="B0B0B0"/>
        </a:solidFill>
      </dgm:spPr>
      <dgm:t>
        <a:bodyPr/>
        <a:lstStyle/>
        <a:p>
          <a:r>
            <a:rPr lang="en-GB" sz="2000" dirty="0" smtClean="0"/>
            <a:t>-</a:t>
          </a:r>
          <a:endParaRPr lang="en-US" sz="2000" dirty="0"/>
        </a:p>
      </dgm:t>
    </dgm:pt>
    <dgm:pt modelId="{66C680F7-2578-4300-8C49-463466B32F06}" type="parTrans" cxnId="{8AB137C6-2493-4BC6-A5C9-8232BEA2EA23}">
      <dgm:prSet/>
      <dgm:spPr/>
      <dgm:t>
        <a:bodyPr/>
        <a:lstStyle/>
        <a:p>
          <a:endParaRPr lang="en-US"/>
        </a:p>
      </dgm:t>
    </dgm:pt>
    <dgm:pt modelId="{71A97ED9-6C72-4633-B19C-7BEC2D201F91}" type="sibTrans" cxnId="{8AB137C6-2493-4BC6-A5C9-8232BEA2EA23}">
      <dgm:prSet/>
      <dgm:spPr/>
      <dgm:t>
        <a:bodyPr/>
        <a:lstStyle/>
        <a:p>
          <a:endParaRPr lang="en-US"/>
        </a:p>
      </dgm:t>
    </dgm:pt>
    <dgm:pt modelId="{A6D89973-E837-484C-BB9B-950EE02C8A2A}">
      <dgm:prSet custT="1"/>
      <dgm:spPr>
        <a:solidFill>
          <a:srgbClr val="084C6E"/>
        </a:solidFill>
      </dgm:spPr>
      <dgm:t>
        <a:bodyPr/>
        <a:lstStyle/>
        <a:p>
          <a:r>
            <a:rPr lang="en-GB" sz="2000" dirty="0" smtClean="0"/>
            <a:t>-</a:t>
          </a:r>
          <a:endParaRPr lang="en-US" sz="2000" dirty="0"/>
        </a:p>
      </dgm:t>
    </dgm:pt>
    <dgm:pt modelId="{86192406-8A3F-4479-8FB5-387DC9E3B65A}" type="parTrans" cxnId="{FCDBDC6D-5C70-4673-B4A4-401EA8F67A65}">
      <dgm:prSet/>
      <dgm:spPr/>
      <dgm:t>
        <a:bodyPr/>
        <a:lstStyle/>
        <a:p>
          <a:endParaRPr lang="en-US"/>
        </a:p>
      </dgm:t>
    </dgm:pt>
    <dgm:pt modelId="{A9349EDD-5C6E-4571-AD7D-20F665F44382}" type="sibTrans" cxnId="{FCDBDC6D-5C70-4673-B4A4-401EA8F67A65}">
      <dgm:prSet/>
      <dgm:spPr/>
      <dgm:t>
        <a:bodyPr/>
        <a:lstStyle/>
        <a:p>
          <a:endParaRPr lang="en-US"/>
        </a:p>
      </dgm:t>
    </dgm:pt>
    <dgm:pt modelId="{1E47674D-D8B4-404D-93AE-AC8C5EDFB6CF}">
      <dgm:prSet custT="1"/>
      <dgm:spPr>
        <a:solidFill>
          <a:srgbClr val="C6579A"/>
        </a:solidFill>
      </dgm:spPr>
      <dgm:t>
        <a:bodyPr/>
        <a:lstStyle/>
        <a:p>
          <a:r>
            <a:rPr lang="en-GB" sz="2000" dirty="0" smtClean="0"/>
            <a:t>-</a:t>
          </a:r>
          <a:endParaRPr lang="en-US" sz="2000" dirty="0"/>
        </a:p>
      </dgm:t>
    </dgm:pt>
    <dgm:pt modelId="{2E71BBBC-DF9D-445A-92B4-86FDDEC56A80}" type="parTrans" cxnId="{543294CB-ABE9-4D7B-8B6A-8AE2039E2699}">
      <dgm:prSet/>
      <dgm:spPr/>
      <dgm:t>
        <a:bodyPr/>
        <a:lstStyle/>
        <a:p>
          <a:endParaRPr lang="en-US"/>
        </a:p>
      </dgm:t>
    </dgm:pt>
    <dgm:pt modelId="{A9CAE976-6DC5-4610-AD09-51D2635037F8}" type="sibTrans" cxnId="{543294CB-ABE9-4D7B-8B6A-8AE2039E2699}">
      <dgm:prSet/>
      <dgm:spPr/>
      <dgm:t>
        <a:bodyPr/>
        <a:lstStyle/>
        <a:p>
          <a:endParaRPr lang="en-US"/>
        </a:p>
      </dgm:t>
    </dgm:pt>
    <dgm:pt modelId="{B4EA4855-F51C-445A-8B03-23EA6A45A1FB}">
      <dgm:prSet custT="1"/>
      <dgm:spPr>
        <a:solidFill>
          <a:srgbClr val="7E5475"/>
        </a:solidFill>
      </dgm:spPr>
      <dgm:t>
        <a:bodyPr/>
        <a:lstStyle/>
        <a:p>
          <a:r>
            <a:rPr lang="en-GB" sz="2000" dirty="0" smtClean="0"/>
            <a:t>-</a:t>
          </a:r>
          <a:endParaRPr lang="en-US" sz="2000" dirty="0"/>
        </a:p>
      </dgm:t>
    </dgm:pt>
    <dgm:pt modelId="{9B2C2C51-001F-4048-8678-BED832AA7FB5}" type="parTrans" cxnId="{9EEC2883-3978-4B14-A7D1-0A03D51EC7DB}">
      <dgm:prSet/>
      <dgm:spPr/>
      <dgm:t>
        <a:bodyPr/>
        <a:lstStyle/>
        <a:p>
          <a:endParaRPr lang="en-US"/>
        </a:p>
      </dgm:t>
    </dgm:pt>
    <dgm:pt modelId="{C02FAC6E-8F51-4C95-A1AB-171FDD600F28}" type="sibTrans" cxnId="{9EEC2883-3978-4B14-A7D1-0A03D51EC7DB}">
      <dgm:prSet/>
      <dgm:spPr/>
      <dgm:t>
        <a:bodyPr/>
        <a:lstStyle/>
        <a:p>
          <a:endParaRPr lang="en-US"/>
        </a:p>
      </dgm:t>
    </dgm:pt>
    <dgm:pt modelId="{57F86834-8522-4704-B104-8CE0C429F596}">
      <dgm:prSet custT="1"/>
      <dgm:spPr>
        <a:solidFill>
          <a:srgbClr val="138D77"/>
        </a:solidFill>
      </dgm:spPr>
      <dgm:t>
        <a:bodyPr/>
        <a:lstStyle/>
        <a:p>
          <a:r>
            <a:rPr lang="en-GB" sz="2000" dirty="0" smtClean="0"/>
            <a:t>-</a:t>
          </a:r>
          <a:endParaRPr lang="en-US" sz="2000" dirty="0"/>
        </a:p>
      </dgm:t>
    </dgm:pt>
    <dgm:pt modelId="{5888F46D-587F-4C27-84C0-CA15F2888A90}" type="parTrans" cxnId="{5F785B75-338F-47C7-A045-5F61F8C377F4}">
      <dgm:prSet/>
      <dgm:spPr/>
      <dgm:t>
        <a:bodyPr/>
        <a:lstStyle/>
        <a:p>
          <a:endParaRPr lang="en-US"/>
        </a:p>
      </dgm:t>
    </dgm:pt>
    <dgm:pt modelId="{0E123DAD-5949-41FF-B7FC-B1A586EDB14C}" type="sibTrans" cxnId="{5F785B75-338F-47C7-A045-5F61F8C377F4}">
      <dgm:prSet/>
      <dgm:spPr/>
      <dgm:t>
        <a:bodyPr/>
        <a:lstStyle/>
        <a:p>
          <a:endParaRPr lang="en-US"/>
        </a:p>
      </dgm:t>
    </dgm:pt>
    <dgm:pt modelId="{4CE3363E-0DAA-44A1-A7AD-8C6AE4FC03A6}">
      <dgm:prSet custT="1"/>
      <dgm:spPr>
        <a:solidFill>
          <a:srgbClr val="928B8F"/>
        </a:solidFill>
      </dgm:spPr>
      <dgm:t>
        <a:bodyPr/>
        <a:lstStyle/>
        <a:p>
          <a:r>
            <a:rPr lang="en-US" sz="1800" dirty="0" smtClean="0"/>
            <a:t>-</a:t>
          </a:r>
          <a:endParaRPr lang="en-US" sz="1800" dirty="0"/>
        </a:p>
      </dgm:t>
    </dgm:pt>
    <dgm:pt modelId="{A17C9E23-EA57-4901-9FF9-C27A4123632F}" type="parTrans" cxnId="{6BDF2ED4-CF7A-4262-BA64-47AFEF4FD08A}">
      <dgm:prSet/>
      <dgm:spPr/>
      <dgm:t>
        <a:bodyPr/>
        <a:lstStyle/>
        <a:p>
          <a:endParaRPr lang="en-US"/>
        </a:p>
      </dgm:t>
    </dgm:pt>
    <dgm:pt modelId="{D4E38636-59A3-479E-9919-57DA2226D91E}" type="sibTrans" cxnId="{6BDF2ED4-CF7A-4262-BA64-47AFEF4FD08A}">
      <dgm:prSet/>
      <dgm:spPr/>
      <dgm:t>
        <a:bodyPr/>
        <a:lstStyle/>
        <a:p>
          <a:endParaRPr lang="en-US"/>
        </a:p>
      </dgm:t>
    </dgm:pt>
    <dgm:pt modelId="{0FF0ABB0-DA26-479D-84A6-F92935031F60}" type="pres">
      <dgm:prSet presAssocID="{9C88CC1C-B8C0-4133-942D-EA40D46F8ADB}" presName="linear" presStyleCnt="0">
        <dgm:presLayoutVars>
          <dgm:animLvl val="lvl"/>
          <dgm:resizeHandles val="exact"/>
        </dgm:presLayoutVars>
      </dgm:prSet>
      <dgm:spPr/>
      <dgm:t>
        <a:bodyPr/>
        <a:lstStyle/>
        <a:p>
          <a:endParaRPr lang="en-US"/>
        </a:p>
      </dgm:t>
    </dgm:pt>
    <dgm:pt modelId="{D64A5AAA-3985-48A9-AC1F-C0E47C3E91EB}" type="pres">
      <dgm:prSet presAssocID="{590DCEDD-1D59-45A7-A908-61765FF4505C}" presName="parentText" presStyleLbl="node1" presStyleIdx="0" presStyleCnt="10" custLinFactY="-186969" custLinFactNeighborX="-433" custLinFactNeighborY="-200000">
        <dgm:presLayoutVars>
          <dgm:chMax val="0"/>
          <dgm:bulletEnabled val="1"/>
        </dgm:presLayoutVars>
      </dgm:prSet>
      <dgm:spPr/>
      <dgm:t>
        <a:bodyPr/>
        <a:lstStyle/>
        <a:p>
          <a:endParaRPr lang="en-US"/>
        </a:p>
      </dgm:t>
    </dgm:pt>
    <dgm:pt modelId="{F65163D8-C991-42B9-AD62-AF5412307061}" type="pres">
      <dgm:prSet presAssocID="{DCD1CB22-260A-46BB-90CF-FA08B8672A23}" presName="spacer" presStyleCnt="0"/>
      <dgm:spPr/>
    </dgm:pt>
    <dgm:pt modelId="{A1FBC090-101D-4E9E-BEB0-E3F25CEA6CD6}" type="pres">
      <dgm:prSet presAssocID="{9C44B1B8-C056-428F-BB78-830F0E4D6D63}" presName="parentText" presStyleLbl="node1" presStyleIdx="1" presStyleCnt="10">
        <dgm:presLayoutVars>
          <dgm:chMax val="0"/>
          <dgm:bulletEnabled val="1"/>
        </dgm:presLayoutVars>
      </dgm:prSet>
      <dgm:spPr/>
      <dgm:t>
        <a:bodyPr/>
        <a:lstStyle/>
        <a:p>
          <a:endParaRPr lang="en-US"/>
        </a:p>
      </dgm:t>
    </dgm:pt>
    <dgm:pt modelId="{05CCD3BE-179D-42CA-A90B-9FB8D0CF6A52}" type="pres">
      <dgm:prSet presAssocID="{A35A95C1-7D59-40C5-9C89-D3E0A9FC3209}" presName="spacer" presStyleCnt="0"/>
      <dgm:spPr/>
    </dgm:pt>
    <dgm:pt modelId="{62D8A971-1F9B-4D6A-8518-C9752B8242C1}" type="pres">
      <dgm:prSet presAssocID="{E9D7BBE0-C8A5-43DC-AC3E-19C899467A37}" presName="parentText" presStyleLbl="node1" presStyleIdx="2" presStyleCnt="10">
        <dgm:presLayoutVars>
          <dgm:chMax val="0"/>
          <dgm:bulletEnabled val="1"/>
        </dgm:presLayoutVars>
      </dgm:prSet>
      <dgm:spPr/>
      <dgm:t>
        <a:bodyPr/>
        <a:lstStyle/>
        <a:p>
          <a:endParaRPr lang="en-US"/>
        </a:p>
      </dgm:t>
    </dgm:pt>
    <dgm:pt modelId="{55E1DCF3-1E9C-4A61-9061-8A6EB969A391}" type="pres">
      <dgm:prSet presAssocID="{D5247922-549E-4CD4-86FD-A5DC30129E98}" presName="spacer" presStyleCnt="0"/>
      <dgm:spPr/>
    </dgm:pt>
    <dgm:pt modelId="{465CFDDB-99BE-4381-8DDE-2EE2472703B1}" type="pres">
      <dgm:prSet presAssocID="{C3D715F4-4356-48EF-9BD1-9431D03EF86E}" presName="parentText" presStyleLbl="node1" presStyleIdx="3" presStyleCnt="10">
        <dgm:presLayoutVars>
          <dgm:chMax val="0"/>
          <dgm:bulletEnabled val="1"/>
        </dgm:presLayoutVars>
      </dgm:prSet>
      <dgm:spPr/>
      <dgm:t>
        <a:bodyPr/>
        <a:lstStyle/>
        <a:p>
          <a:endParaRPr lang="en-US"/>
        </a:p>
      </dgm:t>
    </dgm:pt>
    <dgm:pt modelId="{79C2F6FB-C942-4BAF-ABCD-436B29166554}" type="pres">
      <dgm:prSet presAssocID="{8CCA5EE3-686E-4B0C-87D9-40E4ACA831AF}" presName="spacer" presStyleCnt="0"/>
      <dgm:spPr/>
    </dgm:pt>
    <dgm:pt modelId="{BDEC6BE0-EEF6-4A17-8E4E-75CB194D8C84}" type="pres">
      <dgm:prSet presAssocID="{1B313E77-2D7E-4FF5-B438-F0FE805575DF}" presName="parentText" presStyleLbl="node1" presStyleIdx="4" presStyleCnt="10" custLinFactNeighborY="10560">
        <dgm:presLayoutVars>
          <dgm:chMax val="0"/>
          <dgm:bulletEnabled val="1"/>
        </dgm:presLayoutVars>
      </dgm:prSet>
      <dgm:spPr/>
      <dgm:t>
        <a:bodyPr/>
        <a:lstStyle/>
        <a:p>
          <a:endParaRPr lang="en-US"/>
        </a:p>
      </dgm:t>
    </dgm:pt>
    <dgm:pt modelId="{D9E51D31-406C-46B3-864E-F2918BCED988}" type="pres">
      <dgm:prSet presAssocID="{71A97ED9-6C72-4633-B19C-7BEC2D201F91}" presName="spacer" presStyleCnt="0"/>
      <dgm:spPr/>
    </dgm:pt>
    <dgm:pt modelId="{73E3011A-89EE-4336-9E8A-86FC4645CF66}" type="pres">
      <dgm:prSet presAssocID="{A6D89973-E837-484C-BB9B-950EE02C8A2A}" presName="parentText" presStyleLbl="node1" presStyleIdx="5" presStyleCnt="10" custLinFactNeighborY="9163">
        <dgm:presLayoutVars>
          <dgm:chMax val="0"/>
          <dgm:bulletEnabled val="1"/>
        </dgm:presLayoutVars>
      </dgm:prSet>
      <dgm:spPr/>
      <dgm:t>
        <a:bodyPr/>
        <a:lstStyle/>
        <a:p>
          <a:endParaRPr lang="en-US"/>
        </a:p>
      </dgm:t>
    </dgm:pt>
    <dgm:pt modelId="{FAA3E4F3-0187-4B38-B6BA-C83B6C8228C9}" type="pres">
      <dgm:prSet presAssocID="{A9349EDD-5C6E-4571-AD7D-20F665F44382}" presName="spacer" presStyleCnt="0"/>
      <dgm:spPr/>
    </dgm:pt>
    <dgm:pt modelId="{4419BA4C-8C52-4D1E-9511-E9C4CB281721}" type="pres">
      <dgm:prSet presAssocID="{1E47674D-D8B4-404D-93AE-AC8C5EDFB6CF}" presName="parentText" presStyleLbl="node1" presStyleIdx="6" presStyleCnt="10">
        <dgm:presLayoutVars>
          <dgm:chMax val="0"/>
          <dgm:bulletEnabled val="1"/>
        </dgm:presLayoutVars>
      </dgm:prSet>
      <dgm:spPr/>
      <dgm:t>
        <a:bodyPr/>
        <a:lstStyle/>
        <a:p>
          <a:endParaRPr lang="en-US"/>
        </a:p>
      </dgm:t>
    </dgm:pt>
    <dgm:pt modelId="{6FA8F95D-4504-44E2-9269-CA4770B0B1D5}" type="pres">
      <dgm:prSet presAssocID="{A9CAE976-6DC5-4610-AD09-51D2635037F8}" presName="spacer" presStyleCnt="0"/>
      <dgm:spPr/>
    </dgm:pt>
    <dgm:pt modelId="{05A83F38-68A4-45DC-940D-015E894413F5}" type="pres">
      <dgm:prSet presAssocID="{B4EA4855-F51C-445A-8B03-23EA6A45A1FB}" presName="parentText" presStyleLbl="node1" presStyleIdx="7" presStyleCnt="10">
        <dgm:presLayoutVars>
          <dgm:chMax val="0"/>
          <dgm:bulletEnabled val="1"/>
        </dgm:presLayoutVars>
      </dgm:prSet>
      <dgm:spPr/>
      <dgm:t>
        <a:bodyPr/>
        <a:lstStyle/>
        <a:p>
          <a:endParaRPr lang="en-US"/>
        </a:p>
      </dgm:t>
    </dgm:pt>
    <dgm:pt modelId="{AFE5B2F3-16DA-4A0E-AF3D-E1AE592E22D4}" type="pres">
      <dgm:prSet presAssocID="{C02FAC6E-8F51-4C95-A1AB-171FDD600F28}" presName="spacer" presStyleCnt="0"/>
      <dgm:spPr/>
    </dgm:pt>
    <dgm:pt modelId="{877959C1-A40C-425F-AAAA-70E3D6118C11}" type="pres">
      <dgm:prSet presAssocID="{57F86834-8522-4704-B104-8CE0C429F596}" presName="parentText" presStyleLbl="node1" presStyleIdx="8" presStyleCnt="10">
        <dgm:presLayoutVars>
          <dgm:chMax val="0"/>
          <dgm:bulletEnabled val="1"/>
        </dgm:presLayoutVars>
      </dgm:prSet>
      <dgm:spPr/>
      <dgm:t>
        <a:bodyPr/>
        <a:lstStyle/>
        <a:p>
          <a:endParaRPr lang="en-US"/>
        </a:p>
      </dgm:t>
    </dgm:pt>
    <dgm:pt modelId="{501D6423-A4CB-40C9-A2B7-C9757871F45F}" type="pres">
      <dgm:prSet presAssocID="{0E123DAD-5949-41FF-B7FC-B1A586EDB14C}" presName="spacer" presStyleCnt="0"/>
      <dgm:spPr/>
    </dgm:pt>
    <dgm:pt modelId="{18FBA765-B97F-4724-9F6B-E62E2728A38D}" type="pres">
      <dgm:prSet presAssocID="{4CE3363E-0DAA-44A1-A7AD-8C6AE4FC03A6}" presName="parentText" presStyleLbl="node1" presStyleIdx="9" presStyleCnt="10">
        <dgm:presLayoutVars>
          <dgm:chMax val="0"/>
          <dgm:bulletEnabled val="1"/>
        </dgm:presLayoutVars>
      </dgm:prSet>
      <dgm:spPr/>
      <dgm:t>
        <a:bodyPr/>
        <a:lstStyle/>
        <a:p>
          <a:endParaRPr lang="en-US"/>
        </a:p>
      </dgm:t>
    </dgm:pt>
  </dgm:ptLst>
  <dgm:cxnLst>
    <dgm:cxn modelId="{17E250AB-4060-4754-9429-FED71BBCD592}" type="presOf" srcId="{1B313E77-2D7E-4FF5-B438-F0FE805575DF}" destId="{BDEC6BE0-EEF6-4A17-8E4E-75CB194D8C84}" srcOrd="0" destOrd="0" presId="urn:microsoft.com/office/officeart/2005/8/layout/vList2"/>
    <dgm:cxn modelId="{8AB137C6-2493-4BC6-A5C9-8232BEA2EA23}" srcId="{9C88CC1C-B8C0-4133-942D-EA40D46F8ADB}" destId="{1B313E77-2D7E-4FF5-B438-F0FE805575DF}" srcOrd="4" destOrd="0" parTransId="{66C680F7-2578-4300-8C49-463466B32F06}" sibTransId="{71A97ED9-6C72-4633-B19C-7BEC2D201F91}"/>
    <dgm:cxn modelId="{76CDDA95-CF48-47DC-9CE1-2C3316EFB764}" srcId="{9C88CC1C-B8C0-4133-942D-EA40D46F8ADB}" destId="{E9D7BBE0-C8A5-43DC-AC3E-19C899467A37}" srcOrd="2" destOrd="0" parTransId="{138F770D-FF73-4A94-B50B-DD665175E709}" sibTransId="{D5247922-549E-4CD4-86FD-A5DC30129E98}"/>
    <dgm:cxn modelId="{4B84974C-4B38-47A3-B515-8DB2802A90F8}" type="presOf" srcId="{4CE3363E-0DAA-44A1-A7AD-8C6AE4FC03A6}" destId="{18FBA765-B97F-4724-9F6B-E62E2728A38D}" srcOrd="0" destOrd="0" presId="urn:microsoft.com/office/officeart/2005/8/layout/vList2"/>
    <dgm:cxn modelId="{5393C18E-5D41-49D3-925D-C00639955933}" type="presOf" srcId="{B4EA4855-F51C-445A-8B03-23EA6A45A1FB}" destId="{05A83F38-68A4-45DC-940D-015E894413F5}" srcOrd="0" destOrd="0" presId="urn:microsoft.com/office/officeart/2005/8/layout/vList2"/>
    <dgm:cxn modelId="{C280E93A-61F6-4D14-88FF-F29459585A9E}" type="presOf" srcId="{590DCEDD-1D59-45A7-A908-61765FF4505C}" destId="{D64A5AAA-3985-48A9-AC1F-C0E47C3E91EB}" srcOrd="0" destOrd="0" presId="urn:microsoft.com/office/officeart/2005/8/layout/vList2"/>
    <dgm:cxn modelId="{FCDBDC6D-5C70-4673-B4A4-401EA8F67A65}" srcId="{9C88CC1C-B8C0-4133-942D-EA40D46F8ADB}" destId="{A6D89973-E837-484C-BB9B-950EE02C8A2A}" srcOrd="5" destOrd="0" parTransId="{86192406-8A3F-4479-8FB5-387DC9E3B65A}" sibTransId="{A9349EDD-5C6E-4571-AD7D-20F665F44382}"/>
    <dgm:cxn modelId="{481A9A17-5895-4551-AFA2-610B9A03FDFC}" type="presOf" srcId="{C3D715F4-4356-48EF-9BD1-9431D03EF86E}" destId="{465CFDDB-99BE-4381-8DDE-2EE2472703B1}" srcOrd="0" destOrd="0" presId="urn:microsoft.com/office/officeart/2005/8/layout/vList2"/>
    <dgm:cxn modelId="{7C1AD030-3E1C-48DC-8F33-7EF01EE31975}" type="presOf" srcId="{57F86834-8522-4704-B104-8CE0C429F596}" destId="{877959C1-A40C-425F-AAAA-70E3D6118C11}" srcOrd="0" destOrd="0" presId="urn:microsoft.com/office/officeart/2005/8/layout/vList2"/>
    <dgm:cxn modelId="{1E3BF112-0E3C-4167-835E-BE5BA53F9088}" srcId="{9C88CC1C-B8C0-4133-942D-EA40D46F8ADB}" destId="{9C44B1B8-C056-428F-BB78-830F0E4D6D63}" srcOrd="1" destOrd="0" parTransId="{90C9ACC5-2974-43CD-AD46-06F335781A76}" sibTransId="{A35A95C1-7D59-40C5-9C89-D3E0A9FC3209}"/>
    <dgm:cxn modelId="{9329723D-D983-4FEE-82C8-85EC168DF0C8}" type="presOf" srcId="{1E47674D-D8B4-404D-93AE-AC8C5EDFB6CF}" destId="{4419BA4C-8C52-4D1E-9511-E9C4CB281721}" srcOrd="0" destOrd="0" presId="urn:microsoft.com/office/officeart/2005/8/layout/vList2"/>
    <dgm:cxn modelId="{9EEC2883-3978-4B14-A7D1-0A03D51EC7DB}" srcId="{9C88CC1C-B8C0-4133-942D-EA40D46F8ADB}" destId="{B4EA4855-F51C-445A-8B03-23EA6A45A1FB}" srcOrd="7" destOrd="0" parTransId="{9B2C2C51-001F-4048-8678-BED832AA7FB5}" sibTransId="{C02FAC6E-8F51-4C95-A1AB-171FDD600F28}"/>
    <dgm:cxn modelId="{D2FB0718-8679-4C4D-8632-B8C49A756B56}" type="presOf" srcId="{9C44B1B8-C056-428F-BB78-830F0E4D6D63}" destId="{A1FBC090-101D-4E9E-BEB0-E3F25CEA6CD6}" srcOrd="0" destOrd="0" presId="urn:microsoft.com/office/officeart/2005/8/layout/vList2"/>
    <dgm:cxn modelId="{543294CB-ABE9-4D7B-8B6A-8AE2039E2699}" srcId="{9C88CC1C-B8C0-4133-942D-EA40D46F8ADB}" destId="{1E47674D-D8B4-404D-93AE-AC8C5EDFB6CF}" srcOrd="6" destOrd="0" parTransId="{2E71BBBC-DF9D-445A-92B4-86FDDEC56A80}" sibTransId="{A9CAE976-6DC5-4610-AD09-51D2635037F8}"/>
    <dgm:cxn modelId="{6BDF2ED4-CF7A-4262-BA64-47AFEF4FD08A}" srcId="{9C88CC1C-B8C0-4133-942D-EA40D46F8ADB}" destId="{4CE3363E-0DAA-44A1-A7AD-8C6AE4FC03A6}" srcOrd="9" destOrd="0" parTransId="{A17C9E23-EA57-4901-9FF9-C27A4123632F}" sibTransId="{D4E38636-59A3-479E-9919-57DA2226D91E}"/>
    <dgm:cxn modelId="{D5D2EAD7-A5C2-454E-87AF-FF1C6D0262D2}" type="presOf" srcId="{A6D89973-E837-484C-BB9B-950EE02C8A2A}" destId="{73E3011A-89EE-4336-9E8A-86FC4645CF66}" srcOrd="0" destOrd="0" presId="urn:microsoft.com/office/officeart/2005/8/layout/vList2"/>
    <dgm:cxn modelId="{D09C80F5-EA39-4A94-8915-210AE50C3417}" type="presOf" srcId="{9C88CC1C-B8C0-4133-942D-EA40D46F8ADB}" destId="{0FF0ABB0-DA26-479D-84A6-F92935031F60}" srcOrd="0" destOrd="0" presId="urn:microsoft.com/office/officeart/2005/8/layout/vList2"/>
    <dgm:cxn modelId="{5F785B75-338F-47C7-A045-5F61F8C377F4}" srcId="{9C88CC1C-B8C0-4133-942D-EA40D46F8ADB}" destId="{57F86834-8522-4704-B104-8CE0C429F596}" srcOrd="8" destOrd="0" parTransId="{5888F46D-587F-4C27-84C0-CA15F2888A90}" sibTransId="{0E123DAD-5949-41FF-B7FC-B1A586EDB14C}"/>
    <dgm:cxn modelId="{59E88707-8483-4BBB-A206-B3FEB410D0E6}" type="presOf" srcId="{E9D7BBE0-C8A5-43DC-AC3E-19C899467A37}" destId="{62D8A971-1F9B-4D6A-8518-C9752B8242C1}" srcOrd="0" destOrd="0" presId="urn:microsoft.com/office/officeart/2005/8/layout/vList2"/>
    <dgm:cxn modelId="{9C21FE89-86C4-4EE3-9A1F-1807574D95F5}" srcId="{9C88CC1C-B8C0-4133-942D-EA40D46F8ADB}" destId="{590DCEDD-1D59-45A7-A908-61765FF4505C}" srcOrd="0" destOrd="0" parTransId="{12137D9B-DF74-40B8-9DF7-3A4C8B4FDE51}" sibTransId="{DCD1CB22-260A-46BB-90CF-FA08B8672A23}"/>
    <dgm:cxn modelId="{D5446183-577B-45F1-B4A0-3EEDBE7C2A40}" srcId="{9C88CC1C-B8C0-4133-942D-EA40D46F8ADB}" destId="{C3D715F4-4356-48EF-9BD1-9431D03EF86E}" srcOrd="3" destOrd="0" parTransId="{71E1FE32-8DB3-447D-BBE7-9FE009A591D9}" sibTransId="{8CCA5EE3-686E-4B0C-87D9-40E4ACA831AF}"/>
    <dgm:cxn modelId="{23CB8701-18CE-4401-8FD7-46466D623162}" type="presParOf" srcId="{0FF0ABB0-DA26-479D-84A6-F92935031F60}" destId="{D64A5AAA-3985-48A9-AC1F-C0E47C3E91EB}" srcOrd="0" destOrd="0" presId="urn:microsoft.com/office/officeart/2005/8/layout/vList2"/>
    <dgm:cxn modelId="{54147B9A-8D11-4BB6-BB0B-21E57A27AA0D}" type="presParOf" srcId="{0FF0ABB0-DA26-479D-84A6-F92935031F60}" destId="{F65163D8-C991-42B9-AD62-AF5412307061}" srcOrd="1" destOrd="0" presId="urn:microsoft.com/office/officeart/2005/8/layout/vList2"/>
    <dgm:cxn modelId="{08A5C0FE-2FD0-47DC-8ED1-DF38EA41B6C9}" type="presParOf" srcId="{0FF0ABB0-DA26-479D-84A6-F92935031F60}" destId="{A1FBC090-101D-4E9E-BEB0-E3F25CEA6CD6}" srcOrd="2" destOrd="0" presId="urn:microsoft.com/office/officeart/2005/8/layout/vList2"/>
    <dgm:cxn modelId="{77C5900E-260E-48D6-AA73-A979A4C5FB77}" type="presParOf" srcId="{0FF0ABB0-DA26-479D-84A6-F92935031F60}" destId="{05CCD3BE-179D-42CA-A90B-9FB8D0CF6A52}" srcOrd="3" destOrd="0" presId="urn:microsoft.com/office/officeart/2005/8/layout/vList2"/>
    <dgm:cxn modelId="{03939AB4-97FC-421A-855F-45FC47F1BEBE}" type="presParOf" srcId="{0FF0ABB0-DA26-479D-84A6-F92935031F60}" destId="{62D8A971-1F9B-4D6A-8518-C9752B8242C1}" srcOrd="4" destOrd="0" presId="urn:microsoft.com/office/officeart/2005/8/layout/vList2"/>
    <dgm:cxn modelId="{AD13B84E-6294-471D-B98A-E4A42B9F3376}" type="presParOf" srcId="{0FF0ABB0-DA26-479D-84A6-F92935031F60}" destId="{55E1DCF3-1E9C-4A61-9061-8A6EB969A391}" srcOrd="5" destOrd="0" presId="urn:microsoft.com/office/officeart/2005/8/layout/vList2"/>
    <dgm:cxn modelId="{00D474E4-5317-4F25-8417-7E45C986A82E}" type="presParOf" srcId="{0FF0ABB0-DA26-479D-84A6-F92935031F60}" destId="{465CFDDB-99BE-4381-8DDE-2EE2472703B1}" srcOrd="6" destOrd="0" presId="urn:microsoft.com/office/officeart/2005/8/layout/vList2"/>
    <dgm:cxn modelId="{E413D3DD-1ED0-4923-86CD-44DA471A9219}" type="presParOf" srcId="{0FF0ABB0-DA26-479D-84A6-F92935031F60}" destId="{79C2F6FB-C942-4BAF-ABCD-436B29166554}" srcOrd="7" destOrd="0" presId="urn:microsoft.com/office/officeart/2005/8/layout/vList2"/>
    <dgm:cxn modelId="{20ED235B-F564-489E-AFF7-C2680E64885D}" type="presParOf" srcId="{0FF0ABB0-DA26-479D-84A6-F92935031F60}" destId="{BDEC6BE0-EEF6-4A17-8E4E-75CB194D8C84}" srcOrd="8" destOrd="0" presId="urn:microsoft.com/office/officeart/2005/8/layout/vList2"/>
    <dgm:cxn modelId="{65E45F0F-FE1A-4F0C-8E32-F278DADAB38F}" type="presParOf" srcId="{0FF0ABB0-DA26-479D-84A6-F92935031F60}" destId="{D9E51D31-406C-46B3-864E-F2918BCED988}" srcOrd="9" destOrd="0" presId="urn:microsoft.com/office/officeart/2005/8/layout/vList2"/>
    <dgm:cxn modelId="{5169F232-448A-4F75-AA9E-4CCC551BF7E6}" type="presParOf" srcId="{0FF0ABB0-DA26-479D-84A6-F92935031F60}" destId="{73E3011A-89EE-4336-9E8A-86FC4645CF66}" srcOrd="10" destOrd="0" presId="urn:microsoft.com/office/officeart/2005/8/layout/vList2"/>
    <dgm:cxn modelId="{3988BC1C-7D34-4F47-BDE1-730E09E002A4}" type="presParOf" srcId="{0FF0ABB0-DA26-479D-84A6-F92935031F60}" destId="{FAA3E4F3-0187-4B38-B6BA-C83B6C8228C9}" srcOrd="11" destOrd="0" presId="urn:microsoft.com/office/officeart/2005/8/layout/vList2"/>
    <dgm:cxn modelId="{CED57B1D-D907-4291-8415-0B2DAE027F97}" type="presParOf" srcId="{0FF0ABB0-DA26-479D-84A6-F92935031F60}" destId="{4419BA4C-8C52-4D1E-9511-E9C4CB281721}" srcOrd="12" destOrd="0" presId="urn:microsoft.com/office/officeart/2005/8/layout/vList2"/>
    <dgm:cxn modelId="{042540B5-B60C-4042-9050-4DB567905ADE}" type="presParOf" srcId="{0FF0ABB0-DA26-479D-84A6-F92935031F60}" destId="{6FA8F95D-4504-44E2-9269-CA4770B0B1D5}" srcOrd="13" destOrd="0" presId="urn:microsoft.com/office/officeart/2005/8/layout/vList2"/>
    <dgm:cxn modelId="{20530AF5-1384-4D6A-A9B6-7C00B102BCC2}" type="presParOf" srcId="{0FF0ABB0-DA26-479D-84A6-F92935031F60}" destId="{05A83F38-68A4-45DC-940D-015E894413F5}" srcOrd="14" destOrd="0" presId="urn:microsoft.com/office/officeart/2005/8/layout/vList2"/>
    <dgm:cxn modelId="{DF4CEAEE-3158-442B-BE59-D2E9EF8D3CA6}" type="presParOf" srcId="{0FF0ABB0-DA26-479D-84A6-F92935031F60}" destId="{AFE5B2F3-16DA-4A0E-AF3D-E1AE592E22D4}" srcOrd="15" destOrd="0" presId="urn:microsoft.com/office/officeart/2005/8/layout/vList2"/>
    <dgm:cxn modelId="{0436CA73-B961-46E5-B7AF-426BD123F2F5}" type="presParOf" srcId="{0FF0ABB0-DA26-479D-84A6-F92935031F60}" destId="{877959C1-A40C-425F-AAAA-70E3D6118C11}" srcOrd="16" destOrd="0" presId="urn:microsoft.com/office/officeart/2005/8/layout/vList2"/>
    <dgm:cxn modelId="{EA3D70CF-5C28-4669-A46E-DE08C7A8EFC0}" type="presParOf" srcId="{0FF0ABB0-DA26-479D-84A6-F92935031F60}" destId="{501D6423-A4CB-40C9-A2B7-C9757871F45F}" srcOrd="17" destOrd="0" presId="urn:microsoft.com/office/officeart/2005/8/layout/vList2"/>
    <dgm:cxn modelId="{6EC75B62-7186-4FC5-96ED-0E17FD055C4D}" type="presParOf" srcId="{0FF0ABB0-DA26-479D-84A6-F92935031F60}" destId="{18FBA765-B97F-4724-9F6B-E62E2728A38D}"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C88CC1C-B8C0-4133-942D-EA40D46F8A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0DCEDD-1D59-45A7-A908-61765FF4505C}">
      <dgm:prSet custT="1"/>
      <dgm:spPr>
        <a:solidFill>
          <a:srgbClr val="B0B0B0"/>
        </a:solidFill>
      </dgm:spPr>
      <dgm:t>
        <a:bodyPr/>
        <a:lstStyle/>
        <a:p>
          <a:endParaRPr lang="en-US" sz="500" dirty="0"/>
        </a:p>
      </dgm:t>
    </dgm:pt>
    <dgm:pt modelId="{12137D9B-DF74-40B8-9DF7-3A4C8B4FDE51}" type="parTrans" cxnId="{9C21FE89-86C4-4EE3-9A1F-1807574D95F5}">
      <dgm:prSet/>
      <dgm:spPr/>
      <dgm:t>
        <a:bodyPr/>
        <a:lstStyle/>
        <a:p>
          <a:endParaRPr lang="en-US"/>
        </a:p>
      </dgm:t>
    </dgm:pt>
    <dgm:pt modelId="{DCD1CB22-260A-46BB-90CF-FA08B8672A23}" type="sibTrans" cxnId="{9C21FE89-86C4-4EE3-9A1F-1807574D95F5}">
      <dgm:prSet/>
      <dgm:spPr/>
      <dgm:t>
        <a:bodyPr/>
        <a:lstStyle/>
        <a:p>
          <a:endParaRPr lang="en-US"/>
        </a:p>
      </dgm:t>
    </dgm:pt>
    <dgm:pt modelId="{9C44B1B8-C056-428F-BB78-830F0E4D6D63}">
      <dgm:prSet custT="1"/>
      <dgm:spPr>
        <a:solidFill>
          <a:srgbClr val="C6579A"/>
        </a:solidFill>
      </dgm:spPr>
      <dgm:t>
        <a:bodyPr/>
        <a:lstStyle/>
        <a:p>
          <a:r>
            <a:rPr lang="en-GB" sz="2000" dirty="0" smtClean="0"/>
            <a:t>-</a:t>
          </a:r>
          <a:endParaRPr lang="en-US" sz="2000" dirty="0"/>
        </a:p>
      </dgm:t>
    </dgm:pt>
    <dgm:pt modelId="{90C9ACC5-2974-43CD-AD46-06F335781A76}" type="parTrans" cxnId="{1E3BF112-0E3C-4167-835E-BE5BA53F9088}">
      <dgm:prSet/>
      <dgm:spPr/>
      <dgm:t>
        <a:bodyPr/>
        <a:lstStyle/>
        <a:p>
          <a:endParaRPr lang="en-US"/>
        </a:p>
      </dgm:t>
    </dgm:pt>
    <dgm:pt modelId="{A35A95C1-7D59-40C5-9C89-D3E0A9FC3209}" type="sibTrans" cxnId="{1E3BF112-0E3C-4167-835E-BE5BA53F9088}">
      <dgm:prSet/>
      <dgm:spPr/>
      <dgm:t>
        <a:bodyPr/>
        <a:lstStyle/>
        <a:p>
          <a:endParaRPr lang="en-US"/>
        </a:p>
      </dgm:t>
    </dgm:pt>
    <dgm:pt modelId="{E9D7BBE0-C8A5-43DC-AC3E-19C899467A37}">
      <dgm:prSet custT="1"/>
      <dgm:spPr>
        <a:solidFill>
          <a:srgbClr val="7E5475"/>
        </a:solidFill>
      </dgm:spPr>
      <dgm:t>
        <a:bodyPr/>
        <a:lstStyle/>
        <a:p>
          <a:r>
            <a:rPr lang="en-GB" sz="2000" dirty="0" smtClean="0"/>
            <a:t>-</a:t>
          </a:r>
          <a:endParaRPr lang="en-US" sz="2000" dirty="0"/>
        </a:p>
      </dgm:t>
    </dgm:pt>
    <dgm:pt modelId="{138F770D-FF73-4A94-B50B-DD665175E709}" type="parTrans" cxnId="{76CDDA95-CF48-47DC-9CE1-2C3316EFB764}">
      <dgm:prSet/>
      <dgm:spPr/>
      <dgm:t>
        <a:bodyPr/>
        <a:lstStyle/>
        <a:p>
          <a:endParaRPr lang="en-US"/>
        </a:p>
      </dgm:t>
    </dgm:pt>
    <dgm:pt modelId="{D5247922-549E-4CD4-86FD-A5DC30129E98}" type="sibTrans" cxnId="{76CDDA95-CF48-47DC-9CE1-2C3316EFB764}">
      <dgm:prSet/>
      <dgm:spPr/>
      <dgm:t>
        <a:bodyPr/>
        <a:lstStyle/>
        <a:p>
          <a:endParaRPr lang="en-US"/>
        </a:p>
      </dgm:t>
    </dgm:pt>
    <dgm:pt modelId="{C3D715F4-4356-48EF-9BD1-9431D03EF86E}">
      <dgm:prSet custT="1"/>
      <dgm:spPr>
        <a:solidFill>
          <a:srgbClr val="138D77"/>
        </a:solidFill>
      </dgm:spPr>
      <dgm:t>
        <a:bodyPr/>
        <a:lstStyle/>
        <a:p>
          <a:r>
            <a:rPr lang="en-GB" sz="2000" dirty="0" smtClean="0"/>
            <a:t>-</a:t>
          </a:r>
          <a:endParaRPr lang="en-US" sz="2000" dirty="0"/>
        </a:p>
      </dgm:t>
    </dgm:pt>
    <dgm:pt modelId="{71E1FE32-8DB3-447D-BBE7-9FE009A591D9}" type="parTrans" cxnId="{D5446183-577B-45F1-B4A0-3EEDBE7C2A40}">
      <dgm:prSet/>
      <dgm:spPr/>
      <dgm:t>
        <a:bodyPr/>
        <a:lstStyle/>
        <a:p>
          <a:endParaRPr lang="en-US"/>
        </a:p>
      </dgm:t>
    </dgm:pt>
    <dgm:pt modelId="{8CCA5EE3-686E-4B0C-87D9-40E4ACA831AF}" type="sibTrans" cxnId="{D5446183-577B-45F1-B4A0-3EEDBE7C2A40}">
      <dgm:prSet/>
      <dgm:spPr/>
      <dgm:t>
        <a:bodyPr/>
        <a:lstStyle/>
        <a:p>
          <a:endParaRPr lang="en-US"/>
        </a:p>
      </dgm:t>
    </dgm:pt>
    <dgm:pt modelId="{1B313E77-2D7E-4FF5-B438-F0FE805575DF}">
      <dgm:prSet custT="1"/>
      <dgm:spPr>
        <a:solidFill>
          <a:srgbClr val="B0B0B0"/>
        </a:solidFill>
      </dgm:spPr>
      <dgm:t>
        <a:bodyPr/>
        <a:lstStyle/>
        <a:p>
          <a:r>
            <a:rPr lang="en-GB" sz="2000" dirty="0" smtClean="0"/>
            <a:t>-</a:t>
          </a:r>
          <a:endParaRPr lang="en-US" sz="2000" dirty="0"/>
        </a:p>
      </dgm:t>
    </dgm:pt>
    <dgm:pt modelId="{66C680F7-2578-4300-8C49-463466B32F06}" type="parTrans" cxnId="{8AB137C6-2493-4BC6-A5C9-8232BEA2EA23}">
      <dgm:prSet/>
      <dgm:spPr/>
      <dgm:t>
        <a:bodyPr/>
        <a:lstStyle/>
        <a:p>
          <a:endParaRPr lang="en-US"/>
        </a:p>
      </dgm:t>
    </dgm:pt>
    <dgm:pt modelId="{71A97ED9-6C72-4633-B19C-7BEC2D201F91}" type="sibTrans" cxnId="{8AB137C6-2493-4BC6-A5C9-8232BEA2EA23}">
      <dgm:prSet/>
      <dgm:spPr/>
      <dgm:t>
        <a:bodyPr/>
        <a:lstStyle/>
        <a:p>
          <a:endParaRPr lang="en-US"/>
        </a:p>
      </dgm:t>
    </dgm:pt>
    <dgm:pt modelId="{A6D89973-E837-484C-BB9B-950EE02C8A2A}">
      <dgm:prSet custT="1"/>
      <dgm:spPr>
        <a:solidFill>
          <a:srgbClr val="084C6E"/>
        </a:solidFill>
      </dgm:spPr>
      <dgm:t>
        <a:bodyPr/>
        <a:lstStyle/>
        <a:p>
          <a:r>
            <a:rPr lang="en-GB" sz="2000" dirty="0" smtClean="0"/>
            <a:t>-</a:t>
          </a:r>
          <a:endParaRPr lang="en-US" sz="2000" dirty="0"/>
        </a:p>
      </dgm:t>
    </dgm:pt>
    <dgm:pt modelId="{86192406-8A3F-4479-8FB5-387DC9E3B65A}" type="parTrans" cxnId="{FCDBDC6D-5C70-4673-B4A4-401EA8F67A65}">
      <dgm:prSet/>
      <dgm:spPr/>
      <dgm:t>
        <a:bodyPr/>
        <a:lstStyle/>
        <a:p>
          <a:endParaRPr lang="en-US"/>
        </a:p>
      </dgm:t>
    </dgm:pt>
    <dgm:pt modelId="{A9349EDD-5C6E-4571-AD7D-20F665F44382}" type="sibTrans" cxnId="{FCDBDC6D-5C70-4673-B4A4-401EA8F67A65}">
      <dgm:prSet/>
      <dgm:spPr/>
      <dgm:t>
        <a:bodyPr/>
        <a:lstStyle/>
        <a:p>
          <a:endParaRPr lang="en-US"/>
        </a:p>
      </dgm:t>
    </dgm:pt>
    <dgm:pt modelId="{1E47674D-D8B4-404D-93AE-AC8C5EDFB6CF}">
      <dgm:prSet custT="1"/>
      <dgm:spPr>
        <a:solidFill>
          <a:srgbClr val="C6579A"/>
        </a:solidFill>
      </dgm:spPr>
      <dgm:t>
        <a:bodyPr/>
        <a:lstStyle/>
        <a:p>
          <a:r>
            <a:rPr lang="en-GB" sz="2000" dirty="0" smtClean="0"/>
            <a:t>-</a:t>
          </a:r>
          <a:endParaRPr lang="en-US" sz="2000" dirty="0"/>
        </a:p>
      </dgm:t>
    </dgm:pt>
    <dgm:pt modelId="{2E71BBBC-DF9D-445A-92B4-86FDDEC56A80}" type="parTrans" cxnId="{543294CB-ABE9-4D7B-8B6A-8AE2039E2699}">
      <dgm:prSet/>
      <dgm:spPr/>
      <dgm:t>
        <a:bodyPr/>
        <a:lstStyle/>
        <a:p>
          <a:endParaRPr lang="en-US"/>
        </a:p>
      </dgm:t>
    </dgm:pt>
    <dgm:pt modelId="{A9CAE976-6DC5-4610-AD09-51D2635037F8}" type="sibTrans" cxnId="{543294CB-ABE9-4D7B-8B6A-8AE2039E2699}">
      <dgm:prSet/>
      <dgm:spPr/>
      <dgm:t>
        <a:bodyPr/>
        <a:lstStyle/>
        <a:p>
          <a:endParaRPr lang="en-US"/>
        </a:p>
      </dgm:t>
    </dgm:pt>
    <dgm:pt modelId="{B4EA4855-F51C-445A-8B03-23EA6A45A1FB}">
      <dgm:prSet custT="1"/>
      <dgm:spPr>
        <a:solidFill>
          <a:srgbClr val="7E5475"/>
        </a:solidFill>
      </dgm:spPr>
      <dgm:t>
        <a:bodyPr/>
        <a:lstStyle/>
        <a:p>
          <a:r>
            <a:rPr lang="en-GB" sz="2000" dirty="0" smtClean="0"/>
            <a:t>-</a:t>
          </a:r>
          <a:endParaRPr lang="en-US" sz="2000" dirty="0"/>
        </a:p>
      </dgm:t>
    </dgm:pt>
    <dgm:pt modelId="{9B2C2C51-001F-4048-8678-BED832AA7FB5}" type="parTrans" cxnId="{9EEC2883-3978-4B14-A7D1-0A03D51EC7DB}">
      <dgm:prSet/>
      <dgm:spPr/>
      <dgm:t>
        <a:bodyPr/>
        <a:lstStyle/>
        <a:p>
          <a:endParaRPr lang="en-US"/>
        </a:p>
      </dgm:t>
    </dgm:pt>
    <dgm:pt modelId="{C02FAC6E-8F51-4C95-A1AB-171FDD600F28}" type="sibTrans" cxnId="{9EEC2883-3978-4B14-A7D1-0A03D51EC7DB}">
      <dgm:prSet/>
      <dgm:spPr/>
      <dgm:t>
        <a:bodyPr/>
        <a:lstStyle/>
        <a:p>
          <a:endParaRPr lang="en-US"/>
        </a:p>
      </dgm:t>
    </dgm:pt>
    <dgm:pt modelId="{57F86834-8522-4704-B104-8CE0C429F596}">
      <dgm:prSet custT="1"/>
      <dgm:spPr>
        <a:solidFill>
          <a:srgbClr val="138D77"/>
        </a:solidFill>
      </dgm:spPr>
      <dgm:t>
        <a:bodyPr/>
        <a:lstStyle/>
        <a:p>
          <a:r>
            <a:rPr lang="en-GB" sz="2000" dirty="0" smtClean="0"/>
            <a:t>-</a:t>
          </a:r>
          <a:endParaRPr lang="en-US" sz="2000" dirty="0"/>
        </a:p>
      </dgm:t>
    </dgm:pt>
    <dgm:pt modelId="{5888F46D-587F-4C27-84C0-CA15F2888A90}" type="parTrans" cxnId="{5F785B75-338F-47C7-A045-5F61F8C377F4}">
      <dgm:prSet/>
      <dgm:spPr/>
      <dgm:t>
        <a:bodyPr/>
        <a:lstStyle/>
        <a:p>
          <a:endParaRPr lang="en-US"/>
        </a:p>
      </dgm:t>
    </dgm:pt>
    <dgm:pt modelId="{0E123DAD-5949-41FF-B7FC-B1A586EDB14C}" type="sibTrans" cxnId="{5F785B75-338F-47C7-A045-5F61F8C377F4}">
      <dgm:prSet/>
      <dgm:spPr/>
      <dgm:t>
        <a:bodyPr/>
        <a:lstStyle/>
        <a:p>
          <a:endParaRPr lang="en-US"/>
        </a:p>
      </dgm:t>
    </dgm:pt>
    <dgm:pt modelId="{4CE3363E-0DAA-44A1-A7AD-8C6AE4FC03A6}">
      <dgm:prSet custT="1"/>
      <dgm:spPr>
        <a:solidFill>
          <a:srgbClr val="928B8F"/>
        </a:solidFill>
      </dgm:spPr>
      <dgm:t>
        <a:bodyPr/>
        <a:lstStyle/>
        <a:p>
          <a:r>
            <a:rPr lang="en-US" sz="1800" dirty="0" smtClean="0"/>
            <a:t>-</a:t>
          </a:r>
          <a:endParaRPr lang="en-US" sz="1800" dirty="0"/>
        </a:p>
      </dgm:t>
    </dgm:pt>
    <dgm:pt modelId="{A17C9E23-EA57-4901-9FF9-C27A4123632F}" type="parTrans" cxnId="{6BDF2ED4-CF7A-4262-BA64-47AFEF4FD08A}">
      <dgm:prSet/>
      <dgm:spPr/>
      <dgm:t>
        <a:bodyPr/>
        <a:lstStyle/>
        <a:p>
          <a:endParaRPr lang="en-US"/>
        </a:p>
      </dgm:t>
    </dgm:pt>
    <dgm:pt modelId="{D4E38636-59A3-479E-9919-57DA2226D91E}" type="sibTrans" cxnId="{6BDF2ED4-CF7A-4262-BA64-47AFEF4FD08A}">
      <dgm:prSet/>
      <dgm:spPr/>
      <dgm:t>
        <a:bodyPr/>
        <a:lstStyle/>
        <a:p>
          <a:endParaRPr lang="en-US"/>
        </a:p>
      </dgm:t>
    </dgm:pt>
    <dgm:pt modelId="{0FF0ABB0-DA26-479D-84A6-F92935031F60}" type="pres">
      <dgm:prSet presAssocID="{9C88CC1C-B8C0-4133-942D-EA40D46F8ADB}" presName="linear" presStyleCnt="0">
        <dgm:presLayoutVars>
          <dgm:animLvl val="lvl"/>
          <dgm:resizeHandles val="exact"/>
        </dgm:presLayoutVars>
      </dgm:prSet>
      <dgm:spPr/>
      <dgm:t>
        <a:bodyPr/>
        <a:lstStyle/>
        <a:p>
          <a:endParaRPr lang="en-US"/>
        </a:p>
      </dgm:t>
    </dgm:pt>
    <dgm:pt modelId="{D64A5AAA-3985-48A9-AC1F-C0E47C3E91EB}" type="pres">
      <dgm:prSet presAssocID="{590DCEDD-1D59-45A7-A908-61765FF4505C}" presName="parentText" presStyleLbl="node1" presStyleIdx="0" presStyleCnt="10" custLinFactY="-186969" custLinFactNeighborX="-433" custLinFactNeighborY="-200000">
        <dgm:presLayoutVars>
          <dgm:chMax val="0"/>
          <dgm:bulletEnabled val="1"/>
        </dgm:presLayoutVars>
      </dgm:prSet>
      <dgm:spPr/>
      <dgm:t>
        <a:bodyPr/>
        <a:lstStyle/>
        <a:p>
          <a:endParaRPr lang="en-US"/>
        </a:p>
      </dgm:t>
    </dgm:pt>
    <dgm:pt modelId="{F65163D8-C991-42B9-AD62-AF5412307061}" type="pres">
      <dgm:prSet presAssocID="{DCD1CB22-260A-46BB-90CF-FA08B8672A23}" presName="spacer" presStyleCnt="0"/>
      <dgm:spPr/>
    </dgm:pt>
    <dgm:pt modelId="{A1FBC090-101D-4E9E-BEB0-E3F25CEA6CD6}" type="pres">
      <dgm:prSet presAssocID="{9C44B1B8-C056-428F-BB78-830F0E4D6D63}" presName="parentText" presStyleLbl="node1" presStyleIdx="1" presStyleCnt="10">
        <dgm:presLayoutVars>
          <dgm:chMax val="0"/>
          <dgm:bulletEnabled val="1"/>
        </dgm:presLayoutVars>
      </dgm:prSet>
      <dgm:spPr/>
      <dgm:t>
        <a:bodyPr/>
        <a:lstStyle/>
        <a:p>
          <a:endParaRPr lang="en-US"/>
        </a:p>
      </dgm:t>
    </dgm:pt>
    <dgm:pt modelId="{05CCD3BE-179D-42CA-A90B-9FB8D0CF6A52}" type="pres">
      <dgm:prSet presAssocID="{A35A95C1-7D59-40C5-9C89-D3E0A9FC3209}" presName="spacer" presStyleCnt="0"/>
      <dgm:spPr/>
    </dgm:pt>
    <dgm:pt modelId="{62D8A971-1F9B-4D6A-8518-C9752B8242C1}" type="pres">
      <dgm:prSet presAssocID="{E9D7BBE0-C8A5-43DC-AC3E-19C899467A37}" presName="parentText" presStyleLbl="node1" presStyleIdx="2" presStyleCnt="10">
        <dgm:presLayoutVars>
          <dgm:chMax val="0"/>
          <dgm:bulletEnabled val="1"/>
        </dgm:presLayoutVars>
      </dgm:prSet>
      <dgm:spPr/>
      <dgm:t>
        <a:bodyPr/>
        <a:lstStyle/>
        <a:p>
          <a:endParaRPr lang="en-US"/>
        </a:p>
      </dgm:t>
    </dgm:pt>
    <dgm:pt modelId="{55E1DCF3-1E9C-4A61-9061-8A6EB969A391}" type="pres">
      <dgm:prSet presAssocID="{D5247922-549E-4CD4-86FD-A5DC30129E98}" presName="spacer" presStyleCnt="0"/>
      <dgm:spPr/>
    </dgm:pt>
    <dgm:pt modelId="{465CFDDB-99BE-4381-8DDE-2EE2472703B1}" type="pres">
      <dgm:prSet presAssocID="{C3D715F4-4356-48EF-9BD1-9431D03EF86E}" presName="parentText" presStyleLbl="node1" presStyleIdx="3" presStyleCnt="10">
        <dgm:presLayoutVars>
          <dgm:chMax val="0"/>
          <dgm:bulletEnabled val="1"/>
        </dgm:presLayoutVars>
      </dgm:prSet>
      <dgm:spPr/>
      <dgm:t>
        <a:bodyPr/>
        <a:lstStyle/>
        <a:p>
          <a:endParaRPr lang="en-US"/>
        </a:p>
      </dgm:t>
    </dgm:pt>
    <dgm:pt modelId="{79C2F6FB-C942-4BAF-ABCD-436B29166554}" type="pres">
      <dgm:prSet presAssocID="{8CCA5EE3-686E-4B0C-87D9-40E4ACA831AF}" presName="spacer" presStyleCnt="0"/>
      <dgm:spPr/>
    </dgm:pt>
    <dgm:pt modelId="{BDEC6BE0-EEF6-4A17-8E4E-75CB194D8C84}" type="pres">
      <dgm:prSet presAssocID="{1B313E77-2D7E-4FF5-B438-F0FE805575DF}" presName="parentText" presStyleLbl="node1" presStyleIdx="4" presStyleCnt="10" custLinFactNeighborY="10560">
        <dgm:presLayoutVars>
          <dgm:chMax val="0"/>
          <dgm:bulletEnabled val="1"/>
        </dgm:presLayoutVars>
      </dgm:prSet>
      <dgm:spPr/>
      <dgm:t>
        <a:bodyPr/>
        <a:lstStyle/>
        <a:p>
          <a:endParaRPr lang="en-US"/>
        </a:p>
      </dgm:t>
    </dgm:pt>
    <dgm:pt modelId="{D9E51D31-406C-46B3-864E-F2918BCED988}" type="pres">
      <dgm:prSet presAssocID="{71A97ED9-6C72-4633-B19C-7BEC2D201F91}" presName="spacer" presStyleCnt="0"/>
      <dgm:spPr/>
    </dgm:pt>
    <dgm:pt modelId="{73E3011A-89EE-4336-9E8A-86FC4645CF66}" type="pres">
      <dgm:prSet presAssocID="{A6D89973-E837-484C-BB9B-950EE02C8A2A}" presName="parentText" presStyleLbl="node1" presStyleIdx="5" presStyleCnt="10" custLinFactNeighborY="9163">
        <dgm:presLayoutVars>
          <dgm:chMax val="0"/>
          <dgm:bulletEnabled val="1"/>
        </dgm:presLayoutVars>
      </dgm:prSet>
      <dgm:spPr/>
      <dgm:t>
        <a:bodyPr/>
        <a:lstStyle/>
        <a:p>
          <a:endParaRPr lang="en-US"/>
        </a:p>
      </dgm:t>
    </dgm:pt>
    <dgm:pt modelId="{FAA3E4F3-0187-4B38-B6BA-C83B6C8228C9}" type="pres">
      <dgm:prSet presAssocID="{A9349EDD-5C6E-4571-AD7D-20F665F44382}" presName="spacer" presStyleCnt="0"/>
      <dgm:spPr/>
    </dgm:pt>
    <dgm:pt modelId="{4419BA4C-8C52-4D1E-9511-E9C4CB281721}" type="pres">
      <dgm:prSet presAssocID="{1E47674D-D8B4-404D-93AE-AC8C5EDFB6CF}" presName="parentText" presStyleLbl="node1" presStyleIdx="6" presStyleCnt="10">
        <dgm:presLayoutVars>
          <dgm:chMax val="0"/>
          <dgm:bulletEnabled val="1"/>
        </dgm:presLayoutVars>
      </dgm:prSet>
      <dgm:spPr/>
      <dgm:t>
        <a:bodyPr/>
        <a:lstStyle/>
        <a:p>
          <a:endParaRPr lang="en-US"/>
        </a:p>
      </dgm:t>
    </dgm:pt>
    <dgm:pt modelId="{6FA8F95D-4504-44E2-9269-CA4770B0B1D5}" type="pres">
      <dgm:prSet presAssocID="{A9CAE976-6DC5-4610-AD09-51D2635037F8}" presName="spacer" presStyleCnt="0"/>
      <dgm:spPr/>
    </dgm:pt>
    <dgm:pt modelId="{05A83F38-68A4-45DC-940D-015E894413F5}" type="pres">
      <dgm:prSet presAssocID="{B4EA4855-F51C-445A-8B03-23EA6A45A1FB}" presName="parentText" presStyleLbl="node1" presStyleIdx="7" presStyleCnt="10">
        <dgm:presLayoutVars>
          <dgm:chMax val="0"/>
          <dgm:bulletEnabled val="1"/>
        </dgm:presLayoutVars>
      </dgm:prSet>
      <dgm:spPr/>
      <dgm:t>
        <a:bodyPr/>
        <a:lstStyle/>
        <a:p>
          <a:endParaRPr lang="en-US"/>
        </a:p>
      </dgm:t>
    </dgm:pt>
    <dgm:pt modelId="{AFE5B2F3-16DA-4A0E-AF3D-E1AE592E22D4}" type="pres">
      <dgm:prSet presAssocID="{C02FAC6E-8F51-4C95-A1AB-171FDD600F28}" presName="spacer" presStyleCnt="0"/>
      <dgm:spPr/>
    </dgm:pt>
    <dgm:pt modelId="{877959C1-A40C-425F-AAAA-70E3D6118C11}" type="pres">
      <dgm:prSet presAssocID="{57F86834-8522-4704-B104-8CE0C429F596}" presName="parentText" presStyleLbl="node1" presStyleIdx="8" presStyleCnt="10">
        <dgm:presLayoutVars>
          <dgm:chMax val="0"/>
          <dgm:bulletEnabled val="1"/>
        </dgm:presLayoutVars>
      </dgm:prSet>
      <dgm:spPr/>
      <dgm:t>
        <a:bodyPr/>
        <a:lstStyle/>
        <a:p>
          <a:endParaRPr lang="en-US"/>
        </a:p>
      </dgm:t>
    </dgm:pt>
    <dgm:pt modelId="{501D6423-A4CB-40C9-A2B7-C9757871F45F}" type="pres">
      <dgm:prSet presAssocID="{0E123DAD-5949-41FF-B7FC-B1A586EDB14C}" presName="spacer" presStyleCnt="0"/>
      <dgm:spPr/>
    </dgm:pt>
    <dgm:pt modelId="{18FBA765-B97F-4724-9F6B-E62E2728A38D}" type="pres">
      <dgm:prSet presAssocID="{4CE3363E-0DAA-44A1-A7AD-8C6AE4FC03A6}" presName="parentText" presStyleLbl="node1" presStyleIdx="9" presStyleCnt="10">
        <dgm:presLayoutVars>
          <dgm:chMax val="0"/>
          <dgm:bulletEnabled val="1"/>
        </dgm:presLayoutVars>
      </dgm:prSet>
      <dgm:spPr/>
      <dgm:t>
        <a:bodyPr/>
        <a:lstStyle/>
        <a:p>
          <a:endParaRPr lang="en-US"/>
        </a:p>
      </dgm:t>
    </dgm:pt>
  </dgm:ptLst>
  <dgm:cxnLst>
    <dgm:cxn modelId="{17E250AB-4060-4754-9429-FED71BBCD592}" type="presOf" srcId="{1B313E77-2D7E-4FF5-B438-F0FE805575DF}" destId="{BDEC6BE0-EEF6-4A17-8E4E-75CB194D8C84}" srcOrd="0" destOrd="0" presId="urn:microsoft.com/office/officeart/2005/8/layout/vList2"/>
    <dgm:cxn modelId="{8AB137C6-2493-4BC6-A5C9-8232BEA2EA23}" srcId="{9C88CC1C-B8C0-4133-942D-EA40D46F8ADB}" destId="{1B313E77-2D7E-4FF5-B438-F0FE805575DF}" srcOrd="4" destOrd="0" parTransId="{66C680F7-2578-4300-8C49-463466B32F06}" sibTransId="{71A97ED9-6C72-4633-B19C-7BEC2D201F91}"/>
    <dgm:cxn modelId="{76CDDA95-CF48-47DC-9CE1-2C3316EFB764}" srcId="{9C88CC1C-B8C0-4133-942D-EA40D46F8ADB}" destId="{E9D7BBE0-C8A5-43DC-AC3E-19C899467A37}" srcOrd="2" destOrd="0" parTransId="{138F770D-FF73-4A94-B50B-DD665175E709}" sibTransId="{D5247922-549E-4CD4-86FD-A5DC30129E98}"/>
    <dgm:cxn modelId="{4B84974C-4B38-47A3-B515-8DB2802A90F8}" type="presOf" srcId="{4CE3363E-0DAA-44A1-A7AD-8C6AE4FC03A6}" destId="{18FBA765-B97F-4724-9F6B-E62E2728A38D}" srcOrd="0" destOrd="0" presId="urn:microsoft.com/office/officeart/2005/8/layout/vList2"/>
    <dgm:cxn modelId="{5393C18E-5D41-49D3-925D-C00639955933}" type="presOf" srcId="{B4EA4855-F51C-445A-8B03-23EA6A45A1FB}" destId="{05A83F38-68A4-45DC-940D-015E894413F5}" srcOrd="0" destOrd="0" presId="urn:microsoft.com/office/officeart/2005/8/layout/vList2"/>
    <dgm:cxn modelId="{C280E93A-61F6-4D14-88FF-F29459585A9E}" type="presOf" srcId="{590DCEDD-1D59-45A7-A908-61765FF4505C}" destId="{D64A5AAA-3985-48A9-AC1F-C0E47C3E91EB}" srcOrd="0" destOrd="0" presId="urn:microsoft.com/office/officeart/2005/8/layout/vList2"/>
    <dgm:cxn modelId="{FCDBDC6D-5C70-4673-B4A4-401EA8F67A65}" srcId="{9C88CC1C-B8C0-4133-942D-EA40D46F8ADB}" destId="{A6D89973-E837-484C-BB9B-950EE02C8A2A}" srcOrd="5" destOrd="0" parTransId="{86192406-8A3F-4479-8FB5-387DC9E3B65A}" sibTransId="{A9349EDD-5C6E-4571-AD7D-20F665F44382}"/>
    <dgm:cxn modelId="{481A9A17-5895-4551-AFA2-610B9A03FDFC}" type="presOf" srcId="{C3D715F4-4356-48EF-9BD1-9431D03EF86E}" destId="{465CFDDB-99BE-4381-8DDE-2EE2472703B1}" srcOrd="0" destOrd="0" presId="urn:microsoft.com/office/officeart/2005/8/layout/vList2"/>
    <dgm:cxn modelId="{7C1AD030-3E1C-48DC-8F33-7EF01EE31975}" type="presOf" srcId="{57F86834-8522-4704-B104-8CE0C429F596}" destId="{877959C1-A40C-425F-AAAA-70E3D6118C11}" srcOrd="0" destOrd="0" presId="urn:microsoft.com/office/officeart/2005/8/layout/vList2"/>
    <dgm:cxn modelId="{1E3BF112-0E3C-4167-835E-BE5BA53F9088}" srcId="{9C88CC1C-B8C0-4133-942D-EA40D46F8ADB}" destId="{9C44B1B8-C056-428F-BB78-830F0E4D6D63}" srcOrd="1" destOrd="0" parTransId="{90C9ACC5-2974-43CD-AD46-06F335781A76}" sibTransId="{A35A95C1-7D59-40C5-9C89-D3E0A9FC3209}"/>
    <dgm:cxn modelId="{9329723D-D983-4FEE-82C8-85EC168DF0C8}" type="presOf" srcId="{1E47674D-D8B4-404D-93AE-AC8C5EDFB6CF}" destId="{4419BA4C-8C52-4D1E-9511-E9C4CB281721}" srcOrd="0" destOrd="0" presId="urn:microsoft.com/office/officeart/2005/8/layout/vList2"/>
    <dgm:cxn modelId="{9EEC2883-3978-4B14-A7D1-0A03D51EC7DB}" srcId="{9C88CC1C-B8C0-4133-942D-EA40D46F8ADB}" destId="{B4EA4855-F51C-445A-8B03-23EA6A45A1FB}" srcOrd="7" destOrd="0" parTransId="{9B2C2C51-001F-4048-8678-BED832AA7FB5}" sibTransId="{C02FAC6E-8F51-4C95-A1AB-171FDD600F28}"/>
    <dgm:cxn modelId="{D2FB0718-8679-4C4D-8632-B8C49A756B56}" type="presOf" srcId="{9C44B1B8-C056-428F-BB78-830F0E4D6D63}" destId="{A1FBC090-101D-4E9E-BEB0-E3F25CEA6CD6}" srcOrd="0" destOrd="0" presId="urn:microsoft.com/office/officeart/2005/8/layout/vList2"/>
    <dgm:cxn modelId="{543294CB-ABE9-4D7B-8B6A-8AE2039E2699}" srcId="{9C88CC1C-B8C0-4133-942D-EA40D46F8ADB}" destId="{1E47674D-D8B4-404D-93AE-AC8C5EDFB6CF}" srcOrd="6" destOrd="0" parTransId="{2E71BBBC-DF9D-445A-92B4-86FDDEC56A80}" sibTransId="{A9CAE976-6DC5-4610-AD09-51D2635037F8}"/>
    <dgm:cxn modelId="{6BDF2ED4-CF7A-4262-BA64-47AFEF4FD08A}" srcId="{9C88CC1C-B8C0-4133-942D-EA40D46F8ADB}" destId="{4CE3363E-0DAA-44A1-A7AD-8C6AE4FC03A6}" srcOrd="9" destOrd="0" parTransId="{A17C9E23-EA57-4901-9FF9-C27A4123632F}" sibTransId="{D4E38636-59A3-479E-9919-57DA2226D91E}"/>
    <dgm:cxn modelId="{D5D2EAD7-A5C2-454E-87AF-FF1C6D0262D2}" type="presOf" srcId="{A6D89973-E837-484C-BB9B-950EE02C8A2A}" destId="{73E3011A-89EE-4336-9E8A-86FC4645CF66}" srcOrd="0" destOrd="0" presId="urn:microsoft.com/office/officeart/2005/8/layout/vList2"/>
    <dgm:cxn modelId="{D09C80F5-EA39-4A94-8915-210AE50C3417}" type="presOf" srcId="{9C88CC1C-B8C0-4133-942D-EA40D46F8ADB}" destId="{0FF0ABB0-DA26-479D-84A6-F92935031F60}" srcOrd="0" destOrd="0" presId="urn:microsoft.com/office/officeart/2005/8/layout/vList2"/>
    <dgm:cxn modelId="{5F785B75-338F-47C7-A045-5F61F8C377F4}" srcId="{9C88CC1C-B8C0-4133-942D-EA40D46F8ADB}" destId="{57F86834-8522-4704-B104-8CE0C429F596}" srcOrd="8" destOrd="0" parTransId="{5888F46D-587F-4C27-84C0-CA15F2888A90}" sibTransId="{0E123DAD-5949-41FF-B7FC-B1A586EDB14C}"/>
    <dgm:cxn modelId="{59E88707-8483-4BBB-A206-B3FEB410D0E6}" type="presOf" srcId="{E9D7BBE0-C8A5-43DC-AC3E-19C899467A37}" destId="{62D8A971-1F9B-4D6A-8518-C9752B8242C1}" srcOrd="0" destOrd="0" presId="urn:microsoft.com/office/officeart/2005/8/layout/vList2"/>
    <dgm:cxn modelId="{9C21FE89-86C4-4EE3-9A1F-1807574D95F5}" srcId="{9C88CC1C-B8C0-4133-942D-EA40D46F8ADB}" destId="{590DCEDD-1D59-45A7-A908-61765FF4505C}" srcOrd="0" destOrd="0" parTransId="{12137D9B-DF74-40B8-9DF7-3A4C8B4FDE51}" sibTransId="{DCD1CB22-260A-46BB-90CF-FA08B8672A23}"/>
    <dgm:cxn modelId="{D5446183-577B-45F1-B4A0-3EEDBE7C2A40}" srcId="{9C88CC1C-B8C0-4133-942D-EA40D46F8ADB}" destId="{C3D715F4-4356-48EF-9BD1-9431D03EF86E}" srcOrd="3" destOrd="0" parTransId="{71E1FE32-8DB3-447D-BBE7-9FE009A591D9}" sibTransId="{8CCA5EE3-686E-4B0C-87D9-40E4ACA831AF}"/>
    <dgm:cxn modelId="{23CB8701-18CE-4401-8FD7-46466D623162}" type="presParOf" srcId="{0FF0ABB0-DA26-479D-84A6-F92935031F60}" destId="{D64A5AAA-3985-48A9-AC1F-C0E47C3E91EB}" srcOrd="0" destOrd="0" presId="urn:microsoft.com/office/officeart/2005/8/layout/vList2"/>
    <dgm:cxn modelId="{54147B9A-8D11-4BB6-BB0B-21E57A27AA0D}" type="presParOf" srcId="{0FF0ABB0-DA26-479D-84A6-F92935031F60}" destId="{F65163D8-C991-42B9-AD62-AF5412307061}" srcOrd="1" destOrd="0" presId="urn:microsoft.com/office/officeart/2005/8/layout/vList2"/>
    <dgm:cxn modelId="{08A5C0FE-2FD0-47DC-8ED1-DF38EA41B6C9}" type="presParOf" srcId="{0FF0ABB0-DA26-479D-84A6-F92935031F60}" destId="{A1FBC090-101D-4E9E-BEB0-E3F25CEA6CD6}" srcOrd="2" destOrd="0" presId="urn:microsoft.com/office/officeart/2005/8/layout/vList2"/>
    <dgm:cxn modelId="{77C5900E-260E-48D6-AA73-A979A4C5FB77}" type="presParOf" srcId="{0FF0ABB0-DA26-479D-84A6-F92935031F60}" destId="{05CCD3BE-179D-42CA-A90B-9FB8D0CF6A52}" srcOrd="3" destOrd="0" presId="urn:microsoft.com/office/officeart/2005/8/layout/vList2"/>
    <dgm:cxn modelId="{03939AB4-97FC-421A-855F-45FC47F1BEBE}" type="presParOf" srcId="{0FF0ABB0-DA26-479D-84A6-F92935031F60}" destId="{62D8A971-1F9B-4D6A-8518-C9752B8242C1}" srcOrd="4" destOrd="0" presId="urn:microsoft.com/office/officeart/2005/8/layout/vList2"/>
    <dgm:cxn modelId="{AD13B84E-6294-471D-B98A-E4A42B9F3376}" type="presParOf" srcId="{0FF0ABB0-DA26-479D-84A6-F92935031F60}" destId="{55E1DCF3-1E9C-4A61-9061-8A6EB969A391}" srcOrd="5" destOrd="0" presId="urn:microsoft.com/office/officeart/2005/8/layout/vList2"/>
    <dgm:cxn modelId="{00D474E4-5317-4F25-8417-7E45C986A82E}" type="presParOf" srcId="{0FF0ABB0-DA26-479D-84A6-F92935031F60}" destId="{465CFDDB-99BE-4381-8DDE-2EE2472703B1}" srcOrd="6" destOrd="0" presId="urn:microsoft.com/office/officeart/2005/8/layout/vList2"/>
    <dgm:cxn modelId="{E413D3DD-1ED0-4923-86CD-44DA471A9219}" type="presParOf" srcId="{0FF0ABB0-DA26-479D-84A6-F92935031F60}" destId="{79C2F6FB-C942-4BAF-ABCD-436B29166554}" srcOrd="7" destOrd="0" presId="urn:microsoft.com/office/officeart/2005/8/layout/vList2"/>
    <dgm:cxn modelId="{20ED235B-F564-489E-AFF7-C2680E64885D}" type="presParOf" srcId="{0FF0ABB0-DA26-479D-84A6-F92935031F60}" destId="{BDEC6BE0-EEF6-4A17-8E4E-75CB194D8C84}" srcOrd="8" destOrd="0" presId="urn:microsoft.com/office/officeart/2005/8/layout/vList2"/>
    <dgm:cxn modelId="{65E45F0F-FE1A-4F0C-8E32-F278DADAB38F}" type="presParOf" srcId="{0FF0ABB0-DA26-479D-84A6-F92935031F60}" destId="{D9E51D31-406C-46B3-864E-F2918BCED988}" srcOrd="9" destOrd="0" presId="urn:microsoft.com/office/officeart/2005/8/layout/vList2"/>
    <dgm:cxn modelId="{5169F232-448A-4F75-AA9E-4CCC551BF7E6}" type="presParOf" srcId="{0FF0ABB0-DA26-479D-84A6-F92935031F60}" destId="{73E3011A-89EE-4336-9E8A-86FC4645CF66}" srcOrd="10" destOrd="0" presId="urn:microsoft.com/office/officeart/2005/8/layout/vList2"/>
    <dgm:cxn modelId="{3988BC1C-7D34-4F47-BDE1-730E09E002A4}" type="presParOf" srcId="{0FF0ABB0-DA26-479D-84A6-F92935031F60}" destId="{FAA3E4F3-0187-4B38-B6BA-C83B6C8228C9}" srcOrd="11" destOrd="0" presId="urn:microsoft.com/office/officeart/2005/8/layout/vList2"/>
    <dgm:cxn modelId="{CED57B1D-D907-4291-8415-0B2DAE027F97}" type="presParOf" srcId="{0FF0ABB0-DA26-479D-84A6-F92935031F60}" destId="{4419BA4C-8C52-4D1E-9511-E9C4CB281721}" srcOrd="12" destOrd="0" presId="urn:microsoft.com/office/officeart/2005/8/layout/vList2"/>
    <dgm:cxn modelId="{042540B5-B60C-4042-9050-4DB567905ADE}" type="presParOf" srcId="{0FF0ABB0-DA26-479D-84A6-F92935031F60}" destId="{6FA8F95D-4504-44E2-9269-CA4770B0B1D5}" srcOrd="13" destOrd="0" presId="urn:microsoft.com/office/officeart/2005/8/layout/vList2"/>
    <dgm:cxn modelId="{20530AF5-1384-4D6A-A9B6-7C00B102BCC2}" type="presParOf" srcId="{0FF0ABB0-DA26-479D-84A6-F92935031F60}" destId="{05A83F38-68A4-45DC-940D-015E894413F5}" srcOrd="14" destOrd="0" presId="urn:microsoft.com/office/officeart/2005/8/layout/vList2"/>
    <dgm:cxn modelId="{DF4CEAEE-3158-442B-BE59-D2E9EF8D3CA6}" type="presParOf" srcId="{0FF0ABB0-DA26-479D-84A6-F92935031F60}" destId="{AFE5B2F3-16DA-4A0E-AF3D-E1AE592E22D4}" srcOrd="15" destOrd="0" presId="urn:microsoft.com/office/officeart/2005/8/layout/vList2"/>
    <dgm:cxn modelId="{0436CA73-B961-46E5-B7AF-426BD123F2F5}" type="presParOf" srcId="{0FF0ABB0-DA26-479D-84A6-F92935031F60}" destId="{877959C1-A40C-425F-AAAA-70E3D6118C11}" srcOrd="16" destOrd="0" presId="urn:microsoft.com/office/officeart/2005/8/layout/vList2"/>
    <dgm:cxn modelId="{EA3D70CF-5C28-4669-A46E-DE08C7A8EFC0}" type="presParOf" srcId="{0FF0ABB0-DA26-479D-84A6-F92935031F60}" destId="{501D6423-A4CB-40C9-A2B7-C9757871F45F}" srcOrd="17" destOrd="0" presId="urn:microsoft.com/office/officeart/2005/8/layout/vList2"/>
    <dgm:cxn modelId="{6EC75B62-7186-4FC5-96ED-0E17FD055C4D}" type="presParOf" srcId="{0FF0ABB0-DA26-479D-84A6-F92935031F60}" destId="{18FBA765-B97F-4724-9F6B-E62E2728A38D}"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C88CC1C-B8C0-4133-942D-EA40D46F8A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0DCEDD-1D59-45A7-A908-61765FF4505C}">
      <dgm:prSet custT="1"/>
      <dgm:spPr>
        <a:solidFill>
          <a:srgbClr val="B0B0B0"/>
        </a:solidFill>
      </dgm:spPr>
      <dgm:t>
        <a:bodyPr/>
        <a:lstStyle/>
        <a:p>
          <a:endParaRPr lang="en-US" sz="500" dirty="0"/>
        </a:p>
      </dgm:t>
    </dgm:pt>
    <dgm:pt modelId="{12137D9B-DF74-40B8-9DF7-3A4C8B4FDE51}" type="parTrans" cxnId="{9C21FE89-86C4-4EE3-9A1F-1807574D95F5}">
      <dgm:prSet/>
      <dgm:spPr/>
      <dgm:t>
        <a:bodyPr/>
        <a:lstStyle/>
        <a:p>
          <a:endParaRPr lang="en-US"/>
        </a:p>
      </dgm:t>
    </dgm:pt>
    <dgm:pt modelId="{DCD1CB22-260A-46BB-90CF-FA08B8672A23}" type="sibTrans" cxnId="{9C21FE89-86C4-4EE3-9A1F-1807574D95F5}">
      <dgm:prSet/>
      <dgm:spPr/>
      <dgm:t>
        <a:bodyPr/>
        <a:lstStyle/>
        <a:p>
          <a:endParaRPr lang="en-US"/>
        </a:p>
      </dgm:t>
    </dgm:pt>
    <dgm:pt modelId="{9C44B1B8-C056-428F-BB78-830F0E4D6D63}">
      <dgm:prSet custT="1"/>
      <dgm:spPr>
        <a:solidFill>
          <a:srgbClr val="C6579A"/>
        </a:solidFill>
      </dgm:spPr>
      <dgm:t>
        <a:bodyPr/>
        <a:lstStyle/>
        <a:p>
          <a:r>
            <a:rPr lang="en-GB" sz="2000" dirty="0" smtClean="0"/>
            <a:t>-</a:t>
          </a:r>
          <a:endParaRPr lang="en-US" sz="2000" dirty="0"/>
        </a:p>
      </dgm:t>
    </dgm:pt>
    <dgm:pt modelId="{90C9ACC5-2974-43CD-AD46-06F335781A76}" type="parTrans" cxnId="{1E3BF112-0E3C-4167-835E-BE5BA53F9088}">
      <dgm:prSet/>
      <dgm:spPr/>
      <dgm:t>
        <a:bodyPr/>
        <a:lstStyle/>
        <a:p>
          <a:endParaRPr lang="en-US"/>
        </a:p>
      </dgm:t>
    </dgm:pt>
    <dgm:pt modelId="{A35A95C1-7D59-40C5-9C89-D3E0A9FC3209}" type="sibTrans" cxnId="{1E3BF112-0E3C-4167-835E-BE5BA53F9088}">
      <dgm:prSet/>
      <dgm:spPr/>
      <dgm:t>
        <a:bodyPr/>
        <a:lstStyle/>
        <a:p>
          <a:endParaRPr lang="en-US"/>
        </a:p>
      </dgm:t>
    </dgm:pt>
    <dgm:pt modelId="{E9D7BBE0-C8A5-43DC-AC3E-19C899467A37}">
      <dgm:prSet custT="1"/>
      <dgm:spPr>
        <a:solidFill>
          <a:srgbClr val="7E5475"/>
        </a:solidFill>
      </dgm:spPr>
      <dgm:t>
        <a:bodyPr/>
        <a:lstStyle/>
        <a:p>
          <a:r>
            <a:rPr lang="en-GB" sz="2000" dirty="0" smtClean="0"/>
            <a:t>-</a:t>
          </a:r>
          <a:endParaRPr lang="en-US" sz="2000" dirty="0"/>
        </a:p>
      </dgm:t>
    </dgm:pt>
    <dgm:pt modelId="{138F770D-FF73-4A94-B50B-DD665175E709}" type="parTrans" cxnId="{76CDDA95-CF48-47DC-9CE1-2C3316EFB764}">
      <dgm:prSet/>
      <dgm:spPr/>
      <dgm:t>
        <a:bodyPr/>
        <a:lstStyle/>
        <a:p>
          <a:endParaRPr lang="en-US"/>
        </a:p>
      </dgm:t>
    </dgm:pt>
    <dgm:pt modelId="{D5247922-549E-4CD4-86FD-A5DC30129E98}" type="sibTrans" cxnId="{76CDDA95-CF48-47DC-9CE1-2C3316EFB764}">
      <dgm:prSet/>
      <dgm:spPr/>
      <dgm:t>
        <a:bodyPr/>
        <a:lstStyle/>
        <a:p>
          <a:endParaRPr lang="en-US"/>
        </a:p>
      </dgm:t>
    </dgm:pt>
    <dgm:pt modelId="{C3D715F4-4356-48EF-9BD1-9431D03EF86E}">
      <dgm:prSet custT="1"/>
      <dgm:spPr>
        <a:solidFill>
          <a:srgbClr val="138D77"/>
        </a:solidFill>
      </dgm:spPr>
      <dgm:t>
        <a:bodyPr/>
        <a:lstStyle/>
        <a:p>
          <a:r>
            <a:rPr lang="en-GB" sz="2000" dirty="0" smtClean="0"/>
            <a:t>-</a:t>
          </a:r>
          <a:endParaRPr lang="en-US" sz="2000" dirty="0"/>
        </a:p>
      </dgm:t>
    </dgm:pt>
    <dgm:pt modelId="{71E1FE32-8DB3-447D-BBE7-9FE009A591D9}" type="parTrans" cxnId="{D5446183-577B-45F1-B4A0-3EEDBE7C2A40}">
      <dgm:prSet/>
      <dgm:spPr/>
      <dgm:t>
        <a:bodyPr/>
        <a:lstStyle/>
        <a:p>
          <a:endParaRPr lang="en-US"/>
        </a:p>
      </dgm:t>
    </dgm:pt>
    <dgm:pt modelId="{8CCA5EE3-686E-4B0C-87D9-40E4ACA831AF}" type="sibTrans" cxnId="{D5446183-577B-45F1-B4A0-3EEDBE7C2A40}">
      <dgm:prSet/>
      <dgm:spPr/>
      <dgm:t>
        <a:bodyPr/>
        <a:lstStyle/>
        <a:p>
          <a:endParaRPr lang="en-US"/>
        </a:p>
      </dgm:t>
    </dgm:pt>
    <dgm:pt modelId="{1B313E77-2D7E-4FF5-B438-F0FE805575DF}">
      <dgm:prSet custT="1"/>
      <dgm:spPr>
        <a:solidFill>
          <a:srgbClr val="B0B0B0"/>
        </a:solidFill>
      </dgm:spPr>
      <dgm:t>
        <a:bodyPr/>
        <a:lstStyle/>
        <a:p>
          <a:r>
            <a:rPr lang="en-GB" sz="2000" dirty="0" smtClean="0"/>
            <a:t>-</a:t>
          </a:r>
          <a:endParaRPr lang="en-US" sz="2000" dirty="0"/>
        </a:p>
      </dgm:t>
    </dgm:pt>
    <dgm:pt modelId="{66C680F7-2578-4300-8C49-463466B32F06}" type="parTrans" cxnId="{8AB137C6-2493-4BC6-A5C9-8232BEA2EA23}">
      <dgm:prSet/>
      <dgm:spPr/>
      <dgm:t>
        <a:bodyPr/>
        <a:lstStyle/>
        <a:p>
          <a:endParaRPr lang="en-US"/>
        </a:p>
      </dgm:t>
    </dgm:pt>
    <dgm:pt modelId="{71A97ED9-6C72-4633-B19C-7BEC2D201F91}" type="sibTrans" cxnId="{8AB137C6-2493-4BC6-A5C9-8232BEA2EA23}">
      <dgm:prSet/>
      <dgm:spPr/>
      <dgm:t>
        <a:bodyPr/>
        <a:lstStyle/>
        <a:p>
          <a:endParaRPr lang="en-US"/>
        </a:p>
      </dgm:t>
    </dgm:pt>
    <dgm:pt modelId="{A6D89973-E837-484C-BB9B-950EE02C8A2A}">
      <dgm:prSet custT="1"/>
      <dgm:spPr>
        <a:solidFill>
          <a:srgbClr val="084C6E"/>
        </a:solidFill>
      </dgm:spPr>
      <dgm:t>
        <a:bodyPr/>
        <a:lstStyle/>
        <a:p>
          <a:r>
            <a:rPr lang="en-GB" sz="2000" dirty="0" smtClean="0"/>
            <a:t>-</a:t>
          </a:r>
          <a:endParaRPr lang="en-US" sz="2000" dirty="0"/>
        </a:p>
      </dgm:t>
    </dgm:pt>
    <dgm:pt modelId="{86192406-8A3F-4479-8FB5-387DC9E3B65A}" type="parTrans" cxnId="{FCDBDC6D-5C70-4673-B4A4-401EA8F67A65}">
      <dgm:prSet/>
      <dgm:spPr/>
      <dgm:t>
        <a:bodyPr/>
        <a:lstStyle/>
        <a:p>
          <a:endParaRPr lang="en-US"/>
        </a:p>
      </dgm:t>
    </dgm:pt>
    <dgm:pt modelId="{A9349EDD-5C6E-4571-AD7D-20F665F44382}" type="sibTrans" cxnId="{FCDBDC6D-5C70-4673-B4A4-401EA8F67A65}">
      <dgm:prSet/>
      <dgm:spPr/>
      <dgm:t>
        <a:bodyPr/>
        <a:lstStyle/>
        <a:p>
          <a:endParaRPr lang="en-US"/>
        </a:p>
      </dgm:t>
    </dgm:pt>
    <dgm:pt modelId="{1E47674D-D8B4-404D-93AE-AC8C5EDFB6CF}">
      <dgm:prSet custT="1"/>
      <dgm:spPr>
        <a:solidFill>
          <a:srgbClr val="C6579A"/>
        </a:solidFill>
      </dgm:spPr>
      <dgm:t>
        <a:bodyPr/>
        <a:lstStyle/>
        <a:p>
          <a:r>
            <a:rPr lang="en-GB" sz="2000" dirty="0" smtClean="0"/>
            <a:t>-</a:t>
          </a:r>
          <a:endParaRPr lang="en-US" sz="2000" dirty="0"/>
        </a:p>
      </dgm:t>
    </dgm:pt>
    <dgm:pt modelId="{2E71BBBC-DF9D-445A-92B4-86FDDEC56A80}" type="parTrans" cxnId="{543294CB-ABE9-4D7B-8B6A-8AE2039E2699}">
      <dgm:prSet/>
      <dgm:spPr/>
      <dgm:t>
        <a:bodyPr/>
        <a:lstStyle/>
        <a:p>
          <a:endParaRPr lang="en-US"/>
        </a:p>
      </dgm:t>
    </dgm:pt>
    <dgm:pt modelId="{A9CAE976-6DC5-4610-AD09-51D2635037F8}" type="sibTrans" cxnId="{543294CB-ABE9-4D7B-8B6A-8AE2039E2699}">
      <dgm:prSet/>
      <dgm:spPr/>
      <dgm:t>
        <a:bodyPr/>
        <a:lstStyle/>
        <a:p>
          <a:endParaRPr lang="en-US"/>
        </a:p>
      </dgm:t>
    </dgm:pt>
    <dgm:pt modelId="{B4EA4855-F51C-445A-8B03-23EA6A45A1FB}">
      <dgm:prSet custT="1"/>
      <dgm:spPr>
        <a:solidFill>
          <a:srgbClr val="7E5475"/>
        </a:solidFill>
      </dgm:spPr>
      <dgm:t>
        <a:bodyPr/>
        <a:lstStyle/>
        <a:p>
          <a:r>
            <a:rPr lang="en-GB" sz="2000" dirty="0" smtClean="0"/>
            <a:t>-</a:t>
          </a:r>
          <a:endParaRPr lang="en-US" sz="2000" dirty="0"/>
        </a:p>
      </dgm:t>
    </dgm:pt>
    <dgm:pt modelId="{9B2C2C51-001F-4048-8678-BED832AA7FB5}" type="parTrans" cxnId="{9EEC2883-3978-4B14-A7D1-0A03D51EC7DB}">
      <dgm:prSet/>
      <dgm:spPr/>
      <dgm:t>
        <a:bodyPr/>
        <a:lstStyle/>
        <a:p>
          <a:endParaRPr lang="en-US"/>
        </a:p>
      </dgm:t>
    </dgm:pt>
    <dgm:pt modelId="{C02FAC6E-8F51-4C95-A1AB-171FDD600F28}" type="sibTrans" cxnId="{9EEC2883-3978-4B14-A7D1-0A03D51EC7DB}">
      <dgm:prSet/>
      <dgm:spPr/>
      <dgm:t>
        <a:bodyPr/>
        <a:lstStyle/>
        <a:p>
          <a:endParaRPr lang="en-US"/>
        </a:p>
      </dgm:t>
    </dgm:pt>
    <dgm:pt modelId="{57F86834-8522-4704-B104-8CE0C429F596}">
      <dgm:prSet custT="1"/>
      <dgm:spPr>
        <a:solidFill>
          <a:srgbClr val="138D77"/>
        </a:solidFill>
      </dgm:spPr>
      <dgm:t>
        <a:bodyPr/>
        <a:lstStyle/>
        <a:p>
          <a:r>
            <a:rPr lang="en-GB" sz="2000" dirty="0" smtClean="0"/>
            <a:t>-</a:t>
          </a:r>
          <a:endParaRPr lang="en-US" sz="2000" dirty="0"/>
        </a:p>
      </dgm:t>
    </dgm:pt>
    <dgm:pt modelId="{5888F46D-587F-4C27-84C0-CA15F2888A90}" type="parTrans" cxnId="{5F785B75-338F-47C7-A045-5F61F8C377F4}">
      <dgm:prSet/>
      <dgm:spPr/>
      <dgm:t>
        <a:bodyPr/>
        <a:lstStyle/>
        <a:p>
          <a:endParaRPr lang="en-US"/>
        </a:p>
      </dgm:t>
    </dgm:pt>
    <dgm:pt modelId="{0E123DAD-5949-41FF-B7FC-B1A586EDB14C}" type="sibTrans" cxnId="{5F785B75-338F-47C7-A045-5F61F8C377F4}">
      <dgm:prSet/>
      <dgm:spPr/>
      <dgm:t>
        <a:bodyPr/>
        <a:lstStyle/>
        <a:p>
          <a:endParaRPr lang="en-US"/>
        </a:p>
      </dgm:t>
    </dgm:pt>
    <dgm:pt modelId="{4CE3363E-0DAA-44A1-A7AD-8C6AE4FC03A6}">
      <dgm:prSet custT="1"/>
      <dgm:spPr>
        <a:solidFill>
          <a:srgbClr val="928B8F"/>
        </a:solidFill>
      </dgm:spPr>
      <dgm:t>
        <a:bodyPr/>
        <a:lstStyle/>
        <a:p>
          <a:r>
            <a:rPr lang="en-US" sz="1800" dirty="0" smtClean="0"/>
            <a:t>-</a:t>
          </a:r>
          <a:endParaRPr lang="en-US" sz="1800" dirty="0"/>
        </a:p>
      </dgm:t>
    </dgm:pt>
    <dgm:pt modelId="{A17C9E23-EA57-4901-9FF9-C27A4123632F}" type="parTrans" cxnId="{6BDF2ED4-CF7A-4262-BA64-47AFEF4FD08A}">
      <dgm:prSet/>
      <dgm:spPr/>
      <dgm:t>
        <a:bodyPr/>
        <a:lstStyle/>
        <a:p>
          <a:endParaRPr lang="en-US"/>
        </a:p>
      </dgm:t>
    </dgm:pt>
    <dgm:pt modelId="{D4E38636-59A3-479E-9919-57DA2226D91E}" type="sibTrans" cxnId="{6BDF2ED4-CF7A-4262-BA64-47AFEF4FD08A}">
      <dgm:prSet/>
      <dgm:spPr/>
      <dgm:t>
        <a:bodyPr/>
        <a:lstStyle/>
        <a:p>
          <a:endParaRPr lang="en-US"/>
        </a:p>
      </dgm:t>
    </dgm:pt>
    <dgm:pt modelId="{0FF0ABB0-DA26-479D-84A6-F92935031F60}" type="pres">
      <dgm:prSet presAssocID="{9C88CC1C-B8C0-4133-942D-EA40D46F8ADB}" presName="linear" presStyleCnt="0">
        <dgm:presLayoutVars>
          <dgm:animLvl val="lvl"/>
          <dgm:resizeHandles val="exact"/>
        </dgm:presLayoutVars>
      </dgm:prSet>
      <dgm:spPr/>
      <dgm:t>
        <a:bodyPr/>
        <a:lstStyle/>
        <a:p>
          <a:endParaRPr lang="en-US"/>
        </a:p>
      </dgm:t>
    </dgm:pt>
    <dgm:pt modelId="{D64A5AAA-3985-48A9-AC1F-C0E47C3E91EB}" type="pres">
      <dgm:prSet presAssocID="{590DCEDD-1D59-45A7-A908-61765FF4505C}" presName="parentText" presStyleLbl="node1" presStyleIdx="0" presStyleCnt="10" custLinFactY="-186969" custLinFactNeighborX="-433" custLinFactNeighborY="-200000">
        <dgm:presLayoutVars>
          <dgm:chMax val="0"/>
          <dgm:bulletEnabled val="1"/>
        </dgm:presLayoutVars>
      </dgm:prSet>
      <dgm:spPr/>
      <dgm:t>
        <a:bodyPr/>
        <a:lstStyle/>
        <a:p>
          <a:endParaRPr lang="en-US"/>
        </a:p>
      </dgm:t>
    </dgm:pt>
    <dgm:pt modelId="{F65163D8-C991-42B9-AD62-AF5412307061}" type="pres">
      <dgm:prSet presAssocID="{DCD1CB22-260A-46BB-90CF-FA08B8672A23}" presName="spacer" presStyleCnt="0"/>
      <dgm:spPr/>
    </dgm:pt>
    <dgm:pt modelId="{A1FBC090-101D-4E9E-BEB0-E3F25CEA6CD6}" type="pres">
      <dgm:prSet presAssocID="{9C44B1B8-C056-428F-BB78-830F0E4D6D63}" presName="parentText" presStyleLbl="node1" presStyleIdx="1" presStyleCnt="10">
        <dgm:presLayoutVars>
          <dgm:chMax val="0"/>
          <dgm:bulletEnabled val="1"/>
        </dgm:presLayoutVars>
      </dgm:prSet>
      <dgm:spPr/>
      <dgm:t>
        <a:bodyPr/>
        <a:lstStyle/>
        <a:p>
          <a:endParaRPr lang="en-US"/>
        </a:p>
      </dgm:t>
    </dgm:pt>
    <dgm:pt modelId="{05CCD3BE-179D-42CA-A90B-9FB8D0CF6A52}" type="pres">
      <dgm:prSet presAssocID="{A35A95C1-7D59-40C5-9C89-D3E0A9FC3209}" presName="spacer" presStyleCnt="0"/>
      <dgm:spPr/>
    </dgm:pt>
    <dgm:pt modelId="{62D8A971-1F9B-4D6A-8518-C9752B8242C1}" type="pres">
      <dgm:prSet presAssocID="{E9D7BBE0-C8A5-43DC-AC3E-19C899467A37}" presName="parentText" presStyleLbl="node1" presStyleIdx="2" presStyleCnt="10">
        <dgm:presLayoutVars>
          <dgm:chMax val="0"/>
          <dgm:bulletEnabled val="1"/>
        </dgm:presLayoutVars>
      </dgm:prSet>
      <dgm:spPr/>
      <dgm:t>
        <a:bodyPr/>
        <a:lstStyle/>
        <a:p>
          <a:endParaRPr lang="en-US"/>
        </a:p>
      </dgm:t>
    </dgm:pt>
    <dgm:pt modelId="{55E1DCF3-1E9C-4A61-9061-8A6EB969A391}" type="pres">
      <dgm:prSet presAssocID="{D5247922-549E-4CD4-86FD-A5DC30129E98}" presName="spacer" presStyleCnt="0"/>
      <dgm:spPr/>
    </dgm:pt>
    <dgm:pt modelId="{465CFDDB-99BE-4381-8DDE-2EE2472703B1}" type="pres">
      <dgm:prSet presAssocID="{C3D715F4-4356-48EF-9BD1-9431D03EF86E}" presName="parentText" presStyleLbl="node1" presStyleIdx="3" presStyleCnt="10">
        <dgm:presLayoutVars>
          <dgm:chMax val="0"/>
          <dgm:bulletEnabled val="1"/>
        </dgm:presLayoutVars>
      </dgm:prSet>
      <dgm:spPr/>
      <dgm:t>
        <a:bodyPr/>
        <a:lstStyle/>
        <a:p>
          <a:endParaRPr lang="en-US"/>
        </a:p>
      </dgm:t>
    </dgm:pt>
    <dgm:pt modelId="{79C2F6FB-C942-4BAF-ABCD-436B29166554}" type="pres">
      <dgm:prSet presAssocID="{8CCA5EE3-686E-4B0C-87D9-40E4ACA831AF}" presName="spacer" presStyleCnt="0"/>
      <dgm:spPr/>
    </dgm:pt>
    <dgm:pt modelId="{BDEC6BE0-EEF6-4A17-8E4E-75CB194D8C84}" type="pres">
      <dgm:prSet presAssocID="{1B313E77-2D7E-4FF5-B438-F0FE805575DF}" presName="parentText" presStyleLbl="node1" presStyleIdx="4" presStyleCnt="10" custLinFactNeighborY="10560">
        <dgm:presLayoutVars>
          <dgm:chMax val="0"/>
          <dgm:bulletEnabled val="1"/>
        </dgm:presLayoutVars>
      </dgm:prSet>
      <dgm:spPr/>
      <dgm:t>
        <a:bodyPr/>
        <a:lstStyle/>
        <a:p>
          <a:endParaRPr lang="en-US"/>
        </a:p>
      </dgm:t>
    </dgm:pt>
    <dgm:pt modelId="{D9E51D31-406C-46B3-864E-F2918BCED988}" type="pres">
      <dgm:prSet presAssocID="{71A97ED9-6C72-4633-B19C-7BEC2D201F91}" presName="spacer" presStyleCnt="0"/>
      <dgm:spPr/>
    </dgm:pt>
    <dgm:pt modelId="{73E3011A-89EE-4336-9E8A-86FC4645CF66}" type="pres">
      <dgm:prSet presAssocID="{A6D89973-E837-484C-BB9B-950EE02C8A2A}" presName="parentText" presStyleLbl="node1" presStyleIdx="5" presStyleCnt="10" custLinFactNeighborY="9163">
        <dgm:presLayoutVars>
          <dgm:chMax val="0"/>
          <dgm:bulletEnabled val="1"/>
        </dgm:presLayoutVars>
      </dgm:prSet>
      <dgm:spPr/>
      <dgm:t>
        <a:bodyPr/>
        <a:lstStyle/>
        <a:p>
          <a:endParaRPr lang="en-US"/>
        </a:p>
      </dgm:t>
    </dgm:pt>
    <dgm:pt modelId="{FAA3E4F3-0187-4B38-B6BA-C83B6C8228C9}" type="pres">
      <dgm:prSet presAssocID="{A9349EDD-5C6E-4571-AD7D-20F665F44382}" presName="spacer" presStyleCnt="0"/>
      <dgm:spPr/>
    </dgm:pt>
    <dgm:pt modelId="{4419BA4C-8C52-4D1E-9511-E9C4CB281721}" type="pres">
      <dgm:prSet presAssocID="{1E47674D-D8B4-404D-93AE-AC8C5EDFB6CF}" presName="parentText" presStyleLbl="node1" presStyleIdx="6" presStyleCnt="10">
        <dgm:presLayoutVars>
          <dgm:chMax val="0"/>
          <dgm:bulletEnabled val="1"/>
        </dgm:presLayoutVars>
      </dgm:prSet>
      <dgm:spPr/>
      <dgm:t>
        <a:bodyPr/>
        <a:lstStyle/>
        <a:p>
          <a:endParaRPr lang="en-US"/>
        </a:p>
      </dgm:t>
    </dgm:pt>
    <dgm:pt modelId="{6FA8F95D-4504-44E2-9269-CA4770B0B1D5}" type="pres">
      <dgm:prSet presAssocID="{A9CAE976-6DC5-4610-AD09-51D2635037F8}" presName="spacer" presStyleCnt="0"/>
      <dgm:spPr/>
    </dgm:pt>
    <dgm:pt modelId="{05A83F38-68A4-45DC-940D-015E894413F5}" type="pres">
      <dgm:prSet presAssocID="{B4EA4855-F51C-445A-8B03-23EA6A45A1FB}" presName="parentText" presStyleLbl="node1" presStyleIdx="7" presStyleCnt="10">
        <dgm:presLayoutVars>
          <dgm:chMax val="0"/>
          <dgm:bulletEnabled val="1"/>
        </dgm:presLayoutVars>
      </dgm:prSet>
      <dgm:spPr/>
      <dgm:t>
        <a:bodyPr/>
        <a:lstStyle/>
        <a:p>
          <a:endParaRPr lang="en-US"/>
        </a:p>
      </dgm:t>
    </dgm:pt>
    <dgm:pt modelId="{AFE5B2F3-16DA-4A0E-AF3D-E1AE592E22D4}" type="pres">
      <dgm:prSet presAssocID="{C02FAC6E-8F51-4C95-A1AB-171FDD600F28}" presName="spacer" presStyleCnt="0"/>
      <dgm:spPr/>
    </dgm:pt>
    <dgm:pt modelId="{877959C1-A40C-425F-AAAA-70E3D6118C11}" type="pres">
      <dgm:prSet presAssocID="{57F86834-8522-4704-B104-8CE0C429F596}" presName="parentText" presStyleLbl="node1" presStyleIdx="8" presStyleCnt="10">
        <dgm:presLayoutVars>
          <dgm:chMax val="0"/>
          <dgm:bulletEnabled val="1"/>
        </dgm:presLayoutVars>
      </dgm:prSet>
      <dgm:spPr/>
      <dgm:t>
        <a:bodyPr/>
        <a:lstStyle/>
        <a:p>
          <a:endParaRPr lang="en-US"/>
        </a:p>
      </dgm:t>
    </dgm:pt>
    <dgm:pt modelId="{501D6423-A4CB-40C9-A2B7-C9757871F45F}" type="pres">
      <dgm:prSet presAssocID="{0E123DAD-5949-41FF-B7FC-B1A586EDB14C}" presName="spacer" presStyleCnt="0"/>
      <dgm:spPr/>
    </dgm:pt>
    <dgm:pt modelId="{18FBA765-B97F-4724-9F6B-E62E2728A38D}" type="pres">
      <dgm:prSet presAssocID="{4CE3363E-0DAA-44A1-A7AD-8C6AE4FC03A6}" presName="parentText" presStyleLbl="node1" presStyleIdx="9" presStyleCnt="10">
        <dgm:presLayoutVars>
          <dgm:chMax val="0"/>
          <dgm:bulletEnabled val="1"/>
        </dgm:presLayoutVars>
      </dgm:prSet>
      <dgm:spPr/>
      <dgm:t>
        <a:bodyPr/>
        <a:lstStyle/>
        <a:p>
          <a:endParaRPr lang="en-US"/>
        </a:p>
      </dgm:t>
    </dgm:pt>
  </dgm:ptLst>
  <dgm:cxnLst>
    <dgm:cxn modelId="{17E250AB-4060-4754-9429-FED71BBCD592}" type="presOf" srcId="{1B313E77-2D7E-4FF5-B438-F0FE805575DF}" destId="{BDEC6BE0-EEF6-4A17-8E4E-75CB194D8C84}" srcOrd="0" destOrd="0" presId="urn:microsoft.com/office/officeart/2005/8/layout/vList2"/>
    <dgm:cxn modelId="{8AB137C6-2493-4BC6-A5C9-8232BEA2EA23}" srcId="{9C88CC1C-B8C0-4133-942D-EA40D46F8ADB}" destId="{1B313E77-2D7E-4FF5-B438-F0FE805575DF}" srcOrd="4" destOrd="0" parTransId="{66C680F7-2578-4300-8C49-463466B32F06}" sibTransId="{71A97ED9-6C72-4633-B19C-7BEC2D201F91}"/>
    <dgm:cxn modelId="{76CDDA95-CF48-47DC-9CE1-2C3316EFB764}" srcId="{9C88CC1C-B8C0-4133-942D-EA40D46F8ADB}" destId="{E9D7BBE0-C8A5-43DC-AC3E-19C899467A37}" srcOrd="2" destOrd="0" parTransId="{138F770D-FF73-4A94-B50B-DD665175E709}" sibTransId="{D5247922-549E-4CD4-86FD-A5DC30129E98}"/>
    <dgm:cxn modelId="{4B84974C-4B38-47A3-B515-8DB2802A90F8}" type="presOf" srcId="{4CE3363E-0DAA-44A1-A7AD-8C6AE4FC03A6}" destId="{18FBA765-B97F-4724-9F6B-E62E2728A38D}" srcOrd="0" destOrd="0" presId="urn:microsoft.com/office/officeart/2005/8/layout/vList2"/>
    <dgm:cxn modelId="{5393C18E-5D41-49D3-925D-C00639955933}" type="presOf" srcId="{B4EA4855-F51C-445A-8B03-23EA6A45A1FB}" destId="{05A83F38-68A4-45DC-940D-015E894413F5}" srcOrd="0" destOrd="0" presId="urn:microsoft.com/office/officeart/2005/8/layout/vList2"/>
    <dgm:cxn modelId="{C280E93A-61F6-4D14-88FF-F29459585A9E}" type="presOf" srcId="{590DCEDD-1D59-45A7-A908-61765FF4505C}" destId="{D64A5AAA-3985-48A9-AC1F-C0E47C3E91EB}" srcOrd="0" destOrd="0" presId="urn:microsoft.com/office/officeart/2005/8/layout/vList2"/>
    <dgm:cxn modelId="{FCDBDC6D-5C70-4673-B4A4-401EA8F67A65}" srcId="{9C88CC1C-B8C0-4133-942D-EA40D46F8ADB}" destId="{A6D89973-E837-484C-BB9B-950EE02C8A2A}" srcOrd="5" destOrd="0" parTransId="{86192406-8A3F-4479-8FB5-387DC9E3B65A}" sibTransId="{A9349EDD-5C6E-4571-AD7D-20F665F44382}"/>
    <dgm:cxn modelId="{481A9A17-5895-4551-AFA2-610B9A03FDFC}" type="presOf" srcId="{C3D715F4-4356-48EF-9BD1-9431D03EF86E}" destId="{465CFDDB-99BE-4381-8DDE-2EE2472703B1}" srcOrd="0" destOrd="0" presId="urn:microsoft.com/office/officeart/2005/8/layout/vList2"/>
    <dgm:cxn modelId="{7C1AD030-3E1C-48DC-8F33-7EF01EE31975}" type="presOf" srcId="{57F86834-8522-4704-B104-8CE0C429F596}" destId="{877959C1-A40C-425F-AAAA-70E3D6118C11}" srcOrd="0" destOrd="0" presId="urn:microsoft.com/office/officeart/2005/8/layout/vList2"/>
    <dgm:cxn modelId="{1E3BF112-0E3C-4167-835E-BE5BA53F9088}" srcId="{9C88CC1C-B8C0-4133-942D-EA40D46F8ADB}" destId="{9C44B1B8-C056-428F-BB78-830F0E4D6D63}" srcOrd="1" destOrd="0" parTransId="{90C9ACC5-2974-43CD-AD46-06F335781A76}" sibTransId="{A35A95C1-7D59-40C5-9C89-D3E0A9FC3209}"/>
    <dgm:cxn modelId="{9329723D-D983-4FEE-82C8-85EC168DF0C8}" type="presOf" srcId="{1E47674D-D8B4-404D-93AE-AC8C5EDFB6CF}" destId="{4419BA4C-8C52-4D1E-9511-E9C4CB281721}" srcOrd="0" destOrd="0" presId="urn:microsoft.com/office/officeart/2005/8/layout/vList2"/>
    <dgm:cxn modelId="{9EEC2883-3978-4B14-A7D1-0A03D51EC7DB}" srcId="{9C88CC1C-B8C0-4133-942D-EA40D46F8ADB}" destId="{B4EA4855-F51C-445A-8B03-23EA6A45A1FB}" srcOrd="7" destOrd="0" parTransId="{9B2C2C51-001F-4048-8678-BED832AA7FB5}" sibTransId="{C02FAC6E-8F51-4C95-A1AB-171FDD600F28}"/>
    <dgm:cxn modelId="{D2FB0718-8679-4C4D-8632-B8C49A756B56}" type="presOf" srcId="{9C44B1B8-C056-428F-BB78-830F0E4D6D63}" destId="{A1FBC090-101D-4E9E-BEB0-E3F25CEA6CD6}" srcOrd="0" destOrd="0" presId="urn:microsoft.com/office/officeart/2005/8/layout/vList2"/>
    <dgm:cxn modelId="{543294CB-ABE9-4D7B-8B6A-8AE2039E2699}" srcId="{9C88CC1C-B8C0-4133-942D-EA40D46F8ADB}" destId="{1E47674D-D8B4-404D-93AE-AC8C5EDFB6CF}" srcOrd="6" destOrd="0" parTransId="{2E71BBBC-DF9D-445A-92B4-86FDDEC56A80}" sibTransId="{A9CAE976-6DC5-4610-AD09-51D2635037F8}"/>
    <dgm:cxn modelId="{6BDF2ED4-CF7A-4262-BA64-47AFEF4FD08A}" srcId="{9C88CC1C-B8C0-4133-942D-EA40D46F8ADB}" destId="{4CE3363E-0DAA-44A1-A7AD-8C6AE4FC03A6}" srcOrd="9" destOrd="0" parTransId="{A17C9E23-EA57-4901-9FF9-C27A4123632F}" sibTransId="{D4E38636-59A3-479E-9919-57DA2226D91E}"/>
    <dgm:cxn modelId="{D5D2EAD7-A5C2-454E-87AF-FF1C6D0262D2}" type="presOf" srcId="{A6D89973-E837-484C-BB9B-950EE02C8A2A}" destId="{73E3011A-89EE-4336-9E8A-86FC4645CF66}" srcOrd="0" destOrd="0" presId="urn:microsoft.com/office/officeart/2005/8/layout/vList2"/>
    <dgm:cxn modelId="{D09C80F5-EA39-4A94-8915-210AE50C3417}" type="presOf" srcId="{9C88CC1C-B8C0-4133-942D-EA40D46F8ADB}" destId="{0FF0ABB0-DA26-479D-84A6-F92935031F60}" srcOrd="0" destOrd="0" presId="urn:microsoft.com/office/officeart/2005/8/layout/vList2"/>
    <dgm:cxn modelId="{5F785B75-338F-47C7-A045-5F61F8C377F4}" srcId="{9C88CC1C-B8C0-4133-942D-EA40D46F8ADB}" destId="{57F86834-8522-4704-B104-8CE0C429F596}" srcOrd="8" destOrd="0" parTransId="{5888F46D-587F-4C27-84C0-CA15F2888A90}" sibTransId="{0E123DAD-5949-41FF-B7FC-B1A586EDB14C}"/>
    <dgm:cxn modelId="{59E88707-8483-4BBB-A206-B3FEB410D0E6}" type="presOf" srcId="{E9D7BBE0-C8A5-43DC-AC3E-19C899467A37}" destId="{62D8A971-1F9B-4D6A-8518-C9752B8242C1}" srcOrd="0" destOrd="0" presId="urn:microsoft.com/office/officeart/2005/8/layout/vList2"/>
    <dgm:cxn modelId="{9C21FE89-86C4-4EE3-9A1F-1807574D95F5}" srcId="{9C88CC1C-B8C0-4133-942D-EA40D46F8ADB}" destId="{590DCEDD-1D59-45A7-A908-61765FF4505C}" srcOrd="0" destOrd="0" parTransId="{12137D9B-DF74-40B8-9DF7-3A4C8B4FDE51}" sibTransId="{DCD1CB22-260A-46BB-90CF-FA08B8672A23}"/>
    <dgm:cxn modelId="{D5446183-577B-45F1-B4A0-3EEDBE7C2A40}" srcId="{9C88CC1C-B8C0-4133-942D-EA40D46F8ADB}" destId="{C3D715F4-4356-48EF-9BD1-9431D03EF86E}" srcOrd="3" destOrd="0" parTransId="{71E1FE32-8DB3-447D-BBE7-9FE009A591D9}" sibTransId="{8CCA5EE3-686E-4B0C-87D9-40E4ACA831AF}"/>
    <dgm:cxn modelId="{23CB8701-18CE-4401-8FD7-46466D623162}" type="presParOf" srcId="{0FF0ABB0-DA26-479D-84A6-F92935031F60}" destId="{D64A5AAA-3985-48A9-AC1F-C0E47C3E91EB}" srcOrd="0" destOrd="0" presId="urn:microsoft.com/office/officeart/2005/8/layout/vList2"/>
    <dgm:cxn modelId="{54147B9A-8D11-4BB6-BB0B-21E57A27AA0D}" type="presParOf" srcId="{0FF0ABB0-DA26-479D-84A6-F92935031F60}" destId="{F65163D8-C991-42B9-AD62-AF5412307061}" srcOrd="1" destOrd="0" presId="urn:microsoft.com/office/officeart/2005/8/layout/vList2"/>
    <dgm:cxn modelId="{08A5C0FE-2FD0-47DC-8ED1-DF38EA41B6C9}" type="presParOf" srcId="{0FF0ABB0-DA26-479D-84A6-F92935031F60}" destId="{A1FBC090-101D-4E9E-BEB0-E3F25CEA6CD6}" srcOrd="2" destOrd="0" presId="urn:microsoft.com/office/officeart/2005/8/layout/vList2"/>
    <dgm:cxn modelId="{77C5900E-260E-48D6-AA73-A979A4C5FB77}" type="presParOf" srcId="{0FF0ABB0-DA26-479D-84A6-F92935031F60}" destId="{05CCD3BE-179D-42CA-A90B-9FB8D0CF6A52}" srcOrd="3" destOrd="0" presId="urn:microsoft.com/office/officeart/2005/8/layout/vList2"/>
    <dgm:cxn modelId="{03939AB4-97FC-421A-855F-45FC47F1BEBE}" type="presParOf" srcId="{0FF0ABB0-DA26-479D-84A6-F92935031F60}" destId="{62D8A971-1F9B-4D6A-8518-C9752B8242C1}" srcOrd="4" destOrd="0" presId="urn:microsoft.com/office/officeart/2005/8/layout/vList2"/>
    <dgm:cxn modelId="{AD13B84E-6294-471D-B98A-E4A42B9F3376}" type="presParOf" srcId="{0FF0ABB0-DA26-479D-84A6-F92935031F60}" destId="{55E1DCF3-1E9C-4A61-9061-8A6EB969A391}" srcOrd="5" destOrd="0" presId="urn:microsoft.com/office/officeart/2005/8/layout/vList2"/>
    <dgm:cxn modelId="{00D474E4-5317-4F25-8417-7E45C986A82E}" type="presParOf" srcId="{0FF0ABB0-DA26-479D-84A6-F92935031F60}" destId="{465CFDDB-99BE-4381-8DDE-2EE2472703B1}" srcOrd="6" destOrd="0" presId="urn:microsoft.com/office/officeart/2005/8/layout/vList2"/>
    <dgm:cxn modelId="{E413D3DD-1ED0-4923-86CD-44DA471A9219}" type="presParOf" srcId="{0FF0ABB0-DA26-479D-84A6-F92935031F60}" destId="{79C2F6FB-C942-4BAF-ABCD-436B29166554}" srcOrd="7" destOrd="0" presId="urn:microsoft.com/office/officeart/2005/8/layout/vList2"/>
    <dgm:cxn modelId="{20ED235B-F564-489E-AFF7-C2680E64885D}" type="presParOf" srcId="{0FF0ABB0-DA26-479D-84A6-F92935031F60}" destId="{BDEC6BE0-EEF6-4A17-8E4E-75CB194D8C84}" srcOrd="8" destOrd="0" presId="urn:microsoft.com/office/officeart/2005/8/layout/vList2"/>
    <dgm:cxn modelId="{65E45F0F-FE1A-4F0C-8E32-F278DADAB38F}" type="presParOf" srcId="{0FF0ABB0-DA26-479D-84A6-F92935031F60}" destId="{D9E51D31-406C-46B3-864E-F2918BCED988}" srcOrd="9" destOrd="0" presId="urn:microsoft.com/office/officeart/2005/8/layout/vList2"/>
    <dgm:cxn modelId="{5169F232-448A-4F75-AA9E-4CCC551BF7E6}" type="presParOf" srcId="{0FF0ABB0-DA26-479D-84A6-F92935031F60}" destId="{73E3011A-89EE-4336-9E8A-86FC4645CF66}" srcOrd="10" destOrd="0" presId="urn:microsoft.com/office/officeart/2005/8/layout/vList2"/>
    <dgm:cxn modelId="{3988BC1C-7D34-4F47-BDE1-730E09E002A4}" type="presParOf" srcId="{0FF0ABB0-DA26-479D-84A6-F92935031F60}" destId="{FAA3E4F3-0187-4B38-B6BA-C83B6C8228C9}" srcOrd="11" destOrd="0" presId="urn:microsoft.com/office/officeart/2005/8/layout/vList2"/>
    <dgm:cxn modelId="{CED57B1D-D907-4291-8415-0B2DAE027F97}" type="presParOf" srcId="{0FF0ABB0-DA26-479D-84A6-F92935031F60}" destId="{4419BA4C-8C52-4D1E-9511-E9C4CB281721}" srcOrd="12" destOrd="0" presId="urn:microsoft.com/office/officeart/2005/8/layout/vList2"/>
    <dgm:cxn modelId="{042540B5-B60C-4042-9050-4DB567905ADE}" type="presParOf" srcId="{0FF0ABB0-DA26-479D-84A6-F92935031F60}" destId="{6FA8F95D-4504-44E2-9269-CA4770B0B1D5}" srcOrd="13" destOrd="0" presId="urn:microsoft.com/office/officeart/2005/8/layout/vList2"/>
    <dgm:cxn modelId="{20530AF5-1384-4D6A-A9B6-7C00B102BCC2}" type="presParOf" srcId="{0FF0ABB0-DA26-479D-84A6-F92935031F60}" destId="{05A83F38-68A4-45DC-940D-015E894413F5}" srcOrd="14" destOrd="0" presId="urn:microsoft.com/office/officeart/2005/8/layout/vList2"/>
    <dgm:cxn modelId="{DF4CEAEE-3158-442B-BE59-D2E9EF8D3CA6}" type="presParOf" srcId="{0FF0ABB0-DA26-479D-84A6-F92935031F60}" destId="{AFE5B2F3-16DA-4A0E-AF3D-E1AE592E22D4}" srcOrd="15" destOrd="0" presId="urn:microsoft.com/office/officeart/2005/8/layout/vList2"/>
    <dgm:cxn modelId="{0436CA73-B961-46E5-B7AF-426BD123F2F5}" type="presParOf" srcId="{0FF0ABB0-DA26-479D-84A6-F92935031F60}" destId="{877959C1-A40C-425F-AAAA-70E3D6118C11}" srcOrd="16" destOrd="0" presId="urn:microsoft.com/office/officeart/2005/8/layout/vList2"/>
    <dgm:cxn modelId="{EA3D70CF-5C28-4669-A46E-DE08C7A8EFC0}" type="presParOf" srcId="{0FF0ABB0-DA26-479D-84A6-F92935031F60}" destId="{501D6423-A4CB-40C9-A2B7-C9757871F45F}" srcOrd="17" destOrd="0" presId="urn:microsoft.com/office/officeart/2005/8/layout/vList2"/>
    <dgm:cxn modelId="{6EC75B62-7186-4FC5-96ED-0E17FD055C4D}" type="presParOf" srcId="{0FF0ABB0-DA26-479D-84A6-F92935031F60}" destId="{18FBA765-B97F-4724-9F6B-E62E2728A38D}"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C88CC1C-B8C0-4133-942D-EA40D46F8A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0DCEDD-1D59-45A7-A908-61765FF4505C}">
      <dgm:prSet custT="1"/>
      <dgm:spPr>
        <a:solidFill>
          <a:srgbClr val="B0B0B0"/>
        </a:solidFill>
      </dgm:spPr>
      <dgm:t>
        <a:bodyPr/>
        <a:lstStyle/>
        <a:p>
          <a:endParaRPr lang="en-US" sz="500" dirty="0"/>
        </a:p>
      </dgm:t>
    </dgm:pt>
    <dgm:pt modelId="{12137D9B-DF74-40B8-9DF7-3A4C8B4FDE51}" type="parTrans" cxnId="{9C21FE89-86C4-4EE3-9A1F-1807574D95F5}">
      <dgm:prSet/>
      <dgm:spPr/>
      <dgm:t>
        <a:bodyPr/>
        <a:lstStyle/>
        <a:p>
          <a:endParaRPr lang="en-US"/>
        </a:p>
      </dgm:t>
    </dgm:pt>
    <dgm:pt modelId="{DCD1CB22-260A-46BB-90CF-FA08B8672A23}" type="sibTrans" cxnId="{9C21FE89-86C4-4EE3-9A1F-1807574D95F5}">
      <dgm:prSet/>
      <dgm:spPr/>
      <dgm:t>
        <a:bodyPr/>
        <a:lstStyle/>
        <a:p>
          <a:endParaRPr lang="en-US"/>
        </a:p>
      </dgm:t>
    </dgm:pt>
    <dgm:pt modelId="{9C44B1B8-C056-428F-BB78-830F0E4D6D63}">
      <dgm:prSet custT="1"/>
      <dgm:spPr>
        <a:solidFill>
          <a:srgbClr val="C6579A"/>
        </a:solidFill>
      </dgm:spPr>
      <dgm:t>
        <a:bodyPr/>
        <a:lstStyle/>
        <a:p>
          <a:r>
            <a:rPr lang="en-GB" sz="2000" dirty="0" smtClean="0"/>
            <a:t>-</a:t>
          </a:r>
          <a:endParaRPr lang="en-US" sz="2000" dirty="0"/>
        </a:p>
      </dgm:t>
    </dgm:pt>
    <dgm:pt modelId="{90C9ACC5-2974-43CD-AD46-06F335781A76}" type="parTrans" cxnId="{1E3BF112-0E3C-4167-835E-BE5BA53F9088}">
      <dgm:prSet/>
      <dgm:spPr/>
      <dgm:t>
        <a:bodyPr/>
        <a:lstStyle/>
        <a:p>
          <a:endParaRPr lang="en-US"/>
        </a:p>
      </dgm:t>
    </dgm:pt>
    <dgm:pt modelId="{A35A95C1-7D59-40C5-9C89-D3E0A9FC3209}" type="sibTrans" cxnId="{1E3BF112-0E3C-4167-835E-BE5BA53F9088}">
      <dgm:prSet/>
      <dgm:spPr/>
      <dgm:t>
        <a:bodyPr/>
        <a:lstStyle/>
        <a:p>
          <a:endParaRPr lang="en-US"/>
        </a:p>
      </dgm:t>
    </dgm:pt>
    <dgm:pt modelId="{E9D7BBE0-C8A5-43DC-AC3E-19C899467A37}">
      <dgm:prSet custT="1"/>
      <dgm:spPr>
        <a:solidFill>
          <a:srgbClr val="7E5475"/>
        </a:solidFill>
      </dgm:spPr>
      <dgm:t>
        <a:bodyPr/>
        <a:lstStyle/>
        <a:p>
          <a:r>
            <a:rPr lang="en-GB" sz="2000" dirty="0" smtClean="0"/>
            <a:t>-</a:t>
          </a:r>
          <a:endParaRPr lang="en-US" sz="2000" dirty="0"/>
        </a:p>
      </dgm:t>
    </dgm:pt>
    <dgm:pt modelId="{138F770D-FF73-4A94-B50B-DD665175E709}" type="parTrans" cxnId="{76CDDA95-CF48-47DC-9CE1-2C3316EFB764}">
      <dgm:prSet/>
      <dgm:spPr/>
      <dgm:t>
        <a:bodyPr/>
        <a:lstStyle/>
        <a:p>
          <a:endParaRPr lang="en-US"/>
        </a:p>
      </dgm:t>
    </dgm:pt>
    <dgm:pt modelId="{D5247922-549E-4CD4-86FD-A5DC30129E98}" type="sibTrans" cxnId="{76CDDA95-CF48-47DC-9CE1-2C3316EFB764}">
      <dgm:prSet/>
      <dgm:spPr/>
      <dgm:t>
        <a:bodyPr/>
        <a:lstStyle/>
        <a:p>
          <a:endParaRPr lang="en-US"/>
        </a:p>
      </dgm:t>
    </dgm:pt>
    <dgm:pt modelId="{C3D715F4-4356-48EF-9BD1-9431D03EF86E}">
      <dgm:prSet custT="1"/>
      <dgm:spPr>
        <a:solidFill>
          <a:srgbClr val="138D77"/>
        </a:solidFill>
      </dgm:spPr>
      <dgm:t>
        <a:bodyPr/>
        <a:lstStyle/>
        <a:p>
          <a:r>
            <a:rPr lang="en-GB" sz="2000" dirty="0" smtClean="0"/>
            <a:t>-</a:t>
          </a:r>
          <a:endParaRPr lang="en-US" sz="2000" dirty="0"/>
        </a:p>
      </dgm:t>
    </dgm:pt>
    <dgm:pt modelId="{71E1FE32-8DB3-447D-BBE7-9FE009A591D9}" type="parTrans" cxnId="{D5446183-577B-45F1-B4A0-3EEDBE7C2A40}">
      <dgm:prSet/>
      <dgm:spPr/>
      <dgm:t>
        <a:bodyPr/>
        <a:lstStyle/>
        <a:p>
          <a:endParaRPr lang="en-US"/>
        </a:p>
      </dgm:t>
    </dgm:pt>
    <dgm:pt modelId="{8CCA5EE3-686E-4B0C-87D9-40E4ACA831AF}" type="sibTrans" cxnId="{D5446183-577B-45F1-B4A0-3EEDBE7C2A40}">
      <dgm:prSet/>
      <dgm:spPr/>
      <dgm:t>
        <a:bodyPr/>
        <a:lstStyle/>
        <a:p>
          <a:endParaRPr lang="en-US"/>
        </a:p>
      </dgm:t>
    </dgm:pt>
    <dgm:pt modelId="{1B313E77-2D7E-4FF5-B438-F0FE805575DF}">
      <dgm:prSet custT="1"/>
      <dgm:spPr>
        <a:solidFill>
          <a:srgbClr val="B0B0B0"/>
        </a:solidFill>
      </dgm:spPr>
      <dgm:t>
        <a:bodyPr/>
        <a:lstStyle/>
        <a:p>
          <a:r>
            <a:rPr lang="en-GB" sz="2000" dirty="0" smtClean="0"/>
            <a:t>-</a:t>
          </a:r>
          <a:endParaRPr lang="en-US" sz="2000" dirty="0"/>
        </a:p>
      </dgm:t>
    </dgm:pt>
    <dgm:pt modelId="{66C680F7-2578-4300-8C49-463466B32F06}" type="parTrans" cxnId="{8AB137C6-2493-4BC6-A5C9-8232BEA2EA23}">
      <dgm:prSet/>
      <dgm:spPr/>
      <dgm:t>
        <a:bodyPr/>
        <a:lstStyle/>
        <a:p>
          <a:endParaRPr lang="en-US"/>
        </a:p>
      </dgm:t>
    </dgm:pt>
    <dgm:pt modelId="{71A97ED9-6C72-4633-B19C-7BEC2D201F91}" type="sibTrans" cxnId="{8AB137C6-2493-4BC6-A5C9-8232BEA2EA23}">
      <dgm:prSet/>
      <dgm:spPr/>
      <dgm:t>
        <a:bodyPr/>
        <a:lstStyle/>
        <a:p>
          <a:endParaRPr lang="en-US"/>
        </a:p>
      </dgm:t>
    </dgm:pt>
    <dgm:pt modelId="{A6D89973-E837-484C-BB9B-950EE02C8A2A}">
      <dgm:prSet custT="1"/>
      <dgm:spPr>
        <a:solidFill>
          <a:srgbClr val="084C6E"/>
        </a:solidFill>
      </dgm:spPr>
      <dgm:t>
        <a:bodyPr/>
        <a:lstStyle/>
        <a:p>
          <a:r>
            <a:rPr lang="en-GB" sz="2000" dirty="0" smtClean="0"/>
            <a:t>-</a:t>
          </a:r>
          <a:endParaRPr lang="en-US" sz="2000" dirty="0"/>
        </a:p>
      </dgm:t>
    </dgm:pt>
    <dgm:pt modelId="{86192406-8A3F-4479-8FB5-387DC9E3B65A}" type="parTrans" cxnId="{FCDBDC6D-5C70-4673-B4A4-401EA8F67A65}">
      <dgm:prSet/>
      <dgm:spPr/>
      <dgm:t>
        <a:bodyPr/>
        <a:lstStyle/>
        <a:p>
          <a:endParaRPr lang="en-US"/>
        </a:p>
      </dgm:t>
    </dgm:pt>
    <dgm:pt modelId="{A9349EDD-5C6E-4571-AD7D-20F665F44382}" type="sibTrans" cxnId="{FCDBDC6D-5C70-4673-B4A4-401EA8F67A65}">
      <dgm:prSet/>
      <dgm:spPr/>
      <dgm:t>
        <a:bodyPr/>
        <a:lstStyle/>
        <a:p>
          <a:endParaRPr lang="en-US"/>
        </a:p>
      </dgm:t>
    </dgm:pt>
    <dgm:pt modelId="{1E47674D-D8B4-404D-93AE-AC8C5EDFB6CF}">
      <dgm:prSet custT="1"/>
      <dgm:spPr>
        <a:solidFill>
          <a:srgbClr val="C6579A"/>
        </a:solidFill>
      </dgm:spPr>
      <dgm:t>
        <a:bodyPr/>
        <a:lstStyle/>
        <a:p>
          <a:r>
            <a:rPr lang="en-GB" sz="2000" dirty="0" smtClean="0"/>
            <a:t>-</a:t>
          </a:r>
          <a:endParaRPr lang="en-US" sz="2000" dirty="0"/>
        </a:p>
      </dgm:t>
    </dgm:pt>
    <dgm:pt modelId="{2E71BBBC-DF9D-445A-92B4-86FDDEC56A80}" type="parTrans" cxnId="{543294CB-ABE9-4D7B-8B6A-8AE2039E2699}">
      <dgm:prSet/>
      <dgm:spPr/>
      <dgm:t>
        <a:bodyPr/>
        <a:lstStyle/>
        <a:p>
          <a:endParaRPr lang="en-US"/>
        </a:p>
      </dgm:t>
    </dgm:pt>
    <dgm:pt modelId="{A9CAE976-6DC5-4610-AD09-51D2635037F8}" type="sibTrans" cxnId="{543294CB-ABE9-4D7B-8B6A-8AE2039E2699}">
      <dgm:prSet/>
      <dgm:spPr/>
      <dgm:t>
        <a:bodyPr/>
        <a:lstStyle/>
        <a:p>
          <a:endParaRPr lang="en-US"/>
        </a:p>
      </dgm:t>
    </dgm:pt>
    <dgm:pt modelId="{B4EA4855-F51C-445A-8B03-23EA6A45A1FB}">
      <dgm:prSet custT="1"/>
      <dgm:spPr>
        <a:solidFill>
          <a:srgbClr val="7E5475"/>
        </a:solidFill>
      </dgm:spPr>
      <dgm:t>
        <a:bodyPr/>
        <a:lstStyle/>
        <a:p>
          <a:r>
            <a:rPr lang="en-GB" sz="2000" dirty="0" smtClean="0"/>
            <a:t>-</a:t>
          </a:r>
          <a:endParaRPr lang="en-US" sz="2000" dirty="0"/>
        </a:p>
      </dgm:t>
    </dgm:pt>
    <dgm:pt modelId="{9B2C2C51-001F-4048-8678-BED832AA7FB5}" type="parTrans" cxnId="{9EEC2883-3978-4B14-A7D1-0A03D51EC7DB}">
      <dgm:prSet/>
      <dgm:spPr/>
      <dgm:t>
        <a:bodyPr/>
        <a:lstStyle/>
        <a:p>
          <a:endParaRPr lang="en-US"/>
        </a:p>
      </dgm:t>
    </dgm:pt>
    <dgm:pt modelId="{C02FAC6E-8F51-4C95-A1AB-171FDD600F28}" type="sibTrans" cxnId="{9EEC2883-3978-4B14-A7D1-0A03D51EC7DB}">
      <dgm:prSet/>
      <dgm:spPr/>
      <dgm:t>
        <a:bodyPr/>
        <a:lstStyle/>
        <a:p>
          <a:endParaRPr lang="en-US"/>
        </a:p>
      </dgm:t>
    </dgm:pt>
    <dgm:pt modelId="{57F86834-8522-4704-B104-8CE0C429F596}">
      <dgm:prSet custT="1"/>
      <dgm:spPr>
        <a:solidFill>
          <a:srgbClr val="138D77"/>
        </a:solidFill>
      </dgm:spPr>
      <dgm:t>
        <a:bodyPr/>
        <a:lstStyle/>
        <a:p>
          <a:r>
            <a:rPr lang="en-GB" sz="2000" dirty="0" smtClean="0"/>
            <a:t>-</a:t>
          </a:r>
          <a:endParaRPr lang="en-US" sz="2000" dirty="0"/>
        </a:p>
      </dgm:t>
    </dgm:pt>
    <dgm:pt modelId="{5888F46D-587F-4C27-84C0-CA15F2888A90}" type="parTrans" cxnId="{5F785B75-338F-47C7-A045-5F61F8C377F4}">
      <dgm:prSet/>
      <dgm:spPr/>
      <dgm:t>
        <a:bodyPr/>
        <a:lstStyle/>
        <a:p>
          <a:endParaRPr lang="en-US"/>
        </a:p>
      </dgm:t>
    </dgm:pt>
    <dgm:pt modelId="{0E123DAD-5949-41FF-B7FC-B1A586EDB14C}" type="sibTrans" cxnId="{5F785B75-338F-47C7-A045-5F61F8C377F4}">
      <dgm:prSet/>
      <dgm:spPr/>
      <dgm:t>
        <a:bodyPr/>
        <a:lstStyle/>
        <a:p>
          <a:endParaRPr lang="en-US"/>
        </a:p>
      </dgm:t>
    </dgm:pt>
    <dgm:pt modelId="{4CE3363E-0DAA-44A1-A7AD-8C6AE4FC03A6}">
      <dgm:prSet custT="1"/>
      <dgm:spPr>
        <a:solidFill>
          <a:srgbClr val="928B8F"/>
        </a:solidFill>
      </dgm:spPr>
      <dgm:t>
        <a:bodyPr/>
        <a:lstStyle/>
        <a:p>
          <a:r>
            <a:rPr lang="en-US" sz="1800" dirty="0" smtClean="0"/>
            <a:t>-</a:t>
          </a:r>
          <a:endParaRPr lang="en-US" sz="1800" dirty="0"/>
        </a:p>
      </dgm:t>
    </dgm:pt>
    <dgm:pt modelId="{A17C9E23-EA57-4901-9FF9-C27A4123632F}" type="parTrans" cxnId="{6BDF2ED4-CF7A-4262-BA64-47AFEF4FD08A}">
      <dgm:prSet/>
      <dgm:spPr/>
      <dgm:t>
        <a:bodyPr/>
        <a:lstStyle/>
        <a:p>
          <a:endParaRPr lang="en-US"/>
        </a:p>
      </dgm:t>
    </dgm:pt>
    <dgm:pt modelId="{D4E38636-59A3-479E-9919-57DA2226D91E}" type="sibTrans" cxnId="{6BDF2ED4-CF7A-4262-BA64-47AFEF4FD08A}">
      <dgm:prSet/>
      <dgm:spPr/>
      <dgm:t>
        <a:bodyPr/>
        <a:lstStyle/>
        <a:p>
          <a:endParaRPr lang="en-US"/>
        </a:p>
      </dgm:t>
    </dgm:pt>
    <dgm:pt modelId="{0FF0ABB0-DA26-479D-84A6-F92935031F60}" type="pres">
      <dgm:prSet presAssocID="{9C88CC1C-B8C0-4133-942D-EA40D46F8ADB}" presName="linear" presStyleCnt="0">
        <dgm:presLayoutVars>
          <dgm:animLvl val="lvl"/>
          <dgm:resizeHandles val="exact"/>
        </dgm:presLayoutVars>
      </dgm:prSet>
      <dgm:spPr/>
      <dgm:t>
        <a:bodyPr/>
        <a:lstStyle/>
        <a:p>
          <a:endParaRPr lang="en-US"/>
        </a:p>
      </dgm:t>
    </dgm:pt>
    <dgm:pt modelId="{D64A5AAA-3985-48A9-AC1F-C0E47C3E91EB}" type="pres">
      <dgm:prSet presAssocID="{590DCEDD-1D59-45A7-A908-61765FF4505C}" presName="parentText" presStyleLbl="node1" presStyleIdx="0" presStyleCnt="10" custLinFactY="-186969" custLinFactNeighborX="-433" custLinFactNeighborY="-200000">
        <dgm:presLayoutVars>
          <dgm:chMax val="0"/>
          <dgm:bulletEnabled val="1"/>
        </dgm:presLayoutVars>
      </dgm:prSet>
      <dgm:spPr/>
      <dgm:t>
        <a:bodyPr/>
        <a:lstStyle/>
        <a:p>
          <a:endParaRPr lang="en-US"/>
        </a:p>
      </dgm:t>
    </dgm:pt>
    <dgm:pt modelId="{F65163D8-C991-42B9-AD62-AF5412307061}" type="pres">
      <dgm:prSet presAssocID="{DCD1CB22-260A-46BB-90CF-FA08B8672A23}" presName="spacer" presStyleCnt="0"/>
      <dgm:spPr/>
    </dgm:pt>
    <dgm:pt modelId="{A1FBC090-101D-4E9E-BEB0-E3F25CEA6CD6}" type="pres">
      <dgm:prSet presAssocID="{9C44B1B8-C056-428F-BB78-830F0E4D6D63}" presName="parentText" presStyleLbl="node1" presStyleIdx="1" presStyleCnt="10">
        <dgm:presLayoutVars>
          <dgm:chMax val="0"/>
          <dgm:bulletEnabled val="1"/>
        </dgm:presLayoutVars>
      </dgm:prSet>
      <dgm:spPr/>
      <dgm:t>
        <a:bodyPr/>
        <a:lstStyle/>
        <a:p>
          <a:endParaRPr lang="en-US"/>
        </a:p>
      </dgm:t>
    </dgm:pt>
    <dgm:pt modelId="{05CCD3BE-179D-42CA-A90B-9FB8D0CF6A52}" type="pres">
      <dgm:prSet presAssocID="{A35A95C1-7D59-40C5-9C89-D3E0A9FC3209}" presName="spacer" presStyleCnt="0"/>
      <dgm:spPr/>
    </dgm:pt>
    <dgm:pt modelId="{62D8A971-1F9B-4D6A-8518-C9752B8242C1}" type="pres">
      <dgm:prSet presAssocID="{E9D7BBE0-C8A5-43DC-AC3E-19C899467A37}" presName="parentText" presStyleLbl="node1" presStyleIdx="2" presStyleCnt="10">
        <dgm:presLayoutVars>
          <dgm:chMax val="0"/>
          <dgm:bulletEnabled val="1"/>
        </dgm:presLayoutVars>
      </dgm:prSet>
      <dgm:spPr/>
      <dgm:t>
        <a:bodyPr/>
        <a:lstStyle/>
        <a:p>
          <a:endParaRPr lang="en-US"/>
        </a:p>
      </dgm:t>
    </dgm:pt>
    <dgm:pt modelId="{55E1DCF3-1E9C-4A61-9061-8A6EB969A391}" type="pres">
      <dgm:prSet presAssocID="{D5247922-549E-4CD4-86FD-A5DC30129E98}" presName="spacer" presStyleCnt="0"/>
      <dgm:spPr/>
    </dgm:pt>
    <dgm:pt modelId="{465CFDDB-99BE-4381-8DDE-2EE2472703B1}" type="pres">
      <dgm:prSet presAssocID="{C3D715F4-4356-48EF-9BD1-9431D03EF86E}" presName="parentText" presStyleLbl="node1" presStyleIdx="3" presStyleCnt="10">
        <dgm:presLayoutVars>
          <dgm:chMax val="0"/>
          <dgm:bulletEnabled val="1"/>
        </dgm:presLayoutVars>
      </dgm:prSet>
      <dgm:spPr/>
      <dgm:t>
        <a:bodyPr/>
        <a:lstStyle/>
        <a:p>
          <a:endParaRPr lang="en-US"/>
        </a:p>
      </dgm:t>
    </dgm:pt>
    <dgm:pt modelId="{79C2F6FB-C942-4BAF-ABCD-436B29166554}" type="pres">
      <dgm:prSet presAssocID="{8CCA5EE3-686E-4B0C-87D9-40E4ACA831AF}" presName="spacer" presStyleCnt="0"/>
      <dgm:spPr/>
    </dgm:pt>
    <dgm:pt modelId="{BDEC6BE0-EEF6-4A17-8E4E-75CB194D8C84}" type="pres">
      <dgm:prSet presAssocID="{1B313E77-2D7E-4FF5-B438-F0FE805575DF}" presName="parentText" presStyleLbl="node1" presStyleIdx="4" presStyleCnt="10" custLinFactNeighborY="10560">
        <dgm:presLayoutVars>
          <dgm:chMax val="0"/>
          <dgm:bulletEnabled val="1"/>
        </dgm:presLayoutVars>
      </dgm:prSet>
      <dgm:spPr/>
      <dgm:t>
        <a:bodyPr/>
        <a:lstStyle/>
        <a:p>
          <a:endParaRPr lang="en-US"/>
        </a:p>
      </dgm:t>
    </dgm:pt>
    <dgm:pt modelId="{D9E51D31-406C-46B3-864E-F2918BCED988}" type="pres">
      <dgm:prSet presAssocID="{71A97ED9-6C72-4633-B19C-7BEC2D201F91}" presName="spacer" presStyleCnt="0"/>
      <dgm:spPr/>
    </dgm:pt>
    <dgm:pt modelId="{73E3011A-89EE-4336-9E8A-86FC4645CF66}" type="pres">
      <dgm:prSet presAssocID="{A6D89973-E837-484C-BB9B-950EE02C8A2A}" presName="parentText" presStyleLbl="node1" presStyleIdx="5" presStyleCnt="10" custLinFactNeighborY="9163">
        <dgm:presLayoutVars>
          <dgm:chMax val="0"/>
          <dgm:bulletEnabled val="1"/>
        </dgm:presLayoutVars>
      </dgm:prSet>
      <dgm:spPr/>
      <dgm:t>
        <a:bodyPr/>
        <a:lstStyle/>
        <a:p>
          <a:endParaRPr lang="en-US"/>
        </a:p>
      </dgm:t>
    </dgm:pt>
    <dgm:pt modelId="{FAA3E4F3-0187-4B38-B6BA-C83B6C8228C9}" type="pres">
      <dgm:prSet presAssocID="{A9349EDD-5C6E-4571-AD7D-20F665F44382}" presName="spacer" presStyleCnt="0"/>
      <dgm:spPr/>
    </dgm:pt>
    <dgm:pt modelId="{4419BA4C-8C52-4D1E-9511-E9C4CB281721}" type="pres">
      <dgm:prSet presAssocID="{1E47674D-D8B4-404D-93AE-AC8C5EDFB6CF}" presName="parentText" presStyleLbl="node1" presStyleIdx="6" presStyleCnt="10">
        <dgm:presLayoutVars>
          <dgm:chMax val="0"/>
          <dgm:bulletEnabled val="1"/>
        </dgm:presLayoutVars>
      </dgm:prSet>
      <dgm:spPr/>
      <dgm:t>
        <a:bodyPr/>
        <a:lstStyle/>
        <a:p>
          <a:endParaRPr lang="en-US"/>
        </a:p>
      </dgm:t>
    </dgm:pt>
    <dgm:pt modelId="{6FA8F95D-4504-44E2-9269-CA4770B0B1D5}" type="pres">
      <dgm:prSet presAssocID="{A9CAE976-6DC5-4610-AD09-51D2635037F8}" presName="spacer" presStyleCnt="0"/>
      <dgm:spPr/>
    </dgm:pt>
    <dgm:pt modelId="{05A83F38-68A4-45DC-940D-015E894413F5}" type="pres">
      <dgm:prSet presAssocID="{B4EA4855-F51C-445A-8B03-23EA6A45A1FB}" presName="parentText" presStyleLbl="node1" presStyleIdx="7" presStyleCnt="10">
        <dgm:presLayoutVars>
          <dgm:chMax val="0"/>
          <dgm:bulletEnabled val="1"/>
        </dgm:presLayoutVars>
      </dgm:prSet>
      <dgm:spPr/>
      <dgm:t>
        <a:bodyPr/>
        <a:lstStyle/>
        <a:p>
          <a:endParaRPr lang="en-US"/>
        </a:p>
      </dgm:t>
    </dgm:pt>
    <dgm:pt modelId="{AFE5B2F3-16DA-4A0E-AF3D-E1AE592E22D4}" type="pres">
      <dgm:prSet presAssocID="{C02FAC6E-8F51-4C95-A1AB-171FDD600F28}" presName="spacer" presStyleCnt="0"/>
      <dgm:spPr/>
    </dgm:pt>
    <dgm:pt modelId="{877959C1-A40C-425F-AAAA-70E3D6118C11}" type="pres">
      <dgm:prSet presAssocID="{57F86834-8522-4704-B104-8CE0C429F596}" presName="parentText" presStyleLbl="node1" presStyleIdx="8" presStyleCnt="10">
        <dgm:presLayoutVars>
          <dgm:chMax val="0"/>
          <dgm:bulletEnabled val="1"/>
        </dgm:presLayoutVars>
      </dgm:prSet>
      <dgm:spPr/>
      <dgm:t>
        <a:bodyPr/>
        <a:lstStyle/>
        <a:p>
          <a:endParaRPr lang="en-US"/>
        </a:p>
      </dgm:t>
    </dgm:pt>
    <dgm:pt modelId="{501D6423-A4CB-40C9-A2B7-C9757871F45F}" type="pres">
      <dgm:prSet presAssocID="{0E123DAD-5949-41FF-B7FC-B1A586EDB14C}" presName="spacer" presStyleCnt="0"/>
      <dgm:spPr/>
    </dgm:pt>
    <dgm:pt modelId="{18FBA765-B97F-4724-9F6B-E62E2728A38D}" type="pres">
      <dgm:prSet presAssocID="{4CE3363E-0DAA-44A1-A7AD-8C6AE4FC03A6}" presName="parentText" presStyleLbl="node1" presStyleIdx="9" presStyleCnt="10">
        <dgm:presLayoutVars>
          <dgm:chMax val="0"/>
          <dgm:bulletEnabled val="1"/>
        </dgm:presLayoutVars>
      </dgm:prSet>
      <dgm:spPr/>
      <dgm:t>
        <a:bodyPr/>
        <a:lstStyle/>
        <a:p>
          <a:endParaRPr lang="en-US"/>
        </a:p>
      </dgm:t>
    </dgm:pt>
  </dgm:ptLst>
  <dgm:cxnLst>
    <dgm:cxn modelId="{17E250AB-4060-4754-9429-FED71BBCD592}" type="presOf" srcId="{1B313E77-2D7E-4FF5-B438-F0FE805575DF}" destId="{BDEC6BE0-EEF6-4A17-8E4E-75CB194D8C84}" srcOrd="0" destOrd="0" presId="urn:microsoft.com/office/officeart/2005/8/layout/vList2"/>
    <dgm:cxn modelId="{8AB137C6-2493-4BC6-A5C9-8232BEA2EA23}" srcId="{9C88CC1C-B8C0-4133-942D-EA40D46F8ADB}" destId="{1B313E77-2D7E-4FF5-B438-F0FE805575DF}" srcOrd="4" destOrd="0" parTransId="{66C680F7-2578-4300-8C49-463466B32F06}" sibTransId="{71A97ED9-6C72-4633-B19C-7BEC2D201F91}"/>
    <dgm:cxn modelId="{76CDDA95-CF48-47DC-9CE1-2C3316EFB764}" srcId="{9C88CC1C-B8C0-4133-942D-EA40D46F8ADB}" destId="{E9D7BBE0-C8A5-43DC-AC3E-19C899467A37}" srcOrd="2" destOrd="0" parTransId="{138F770D-FF73-4A94-B50B-DD665175E709}" sibTransId="{D5247922-549E-4CD4-86FD-A5DC30129E98}"/>
    <dgm:cxn modelId="{4B84974C-4B38-47A3-B515-8DB2802A90F8}" type="presOf" srcId="{4CE3363E-0DAA-44A1-A7AD-8C6AE4FC03A6}" destId="{18FBA765-B97F-4724-9F6B-E62E2728A38D}" srcOrd="0" destOrd="0" presId="urn:microsoft.com/office/officeart/2005/8/layout/vList2"/>
    <dgm:cxn modelId="{5393C18E-5D41-49D3-925D-C00639955933}" type="presOf" srcId="{B4EA4855-F51C-445A-8B03-23EA6A45A1FB}" destId="{05A83F38-68A4-45DC-940D-015E894413F5}" srcOrd="0" destOrd="0" presId="urn:microsoft.com/office/officeart/2005/8/layout/vList2"/>
    <dgm:cxn modelId="{C280E93A-61F6-4D14-88FF-F29459585A9E}" type="presOf" srcId="{590DCEDD-1D59-45A7-A908-61765FF4505C}" destId="{D64A5AAA-3985-48A9-AC1F-C0E47C3E91EB}" srcOrd="0" destOrd="0" presId="urn:microsoft.com/office/officeart/2005/8/layout/vList2"/>
    <dgm:cxn modelId="{FCDBDC6D-5C70-4673-B4A4-401EA8F67A65}" srcId="{9C88CC1C-B8C0-4133-942D-EA40D46F8ADB}" destId="{A6D89973-E837-484C-BB9B-950EE02C8A2A}" srcOrd="5" destOrd="0" parTransId="{86192406-8A3F-4479-8FB5-387DC9E3B65A}" sibTransId="{A9349EDD-5C6E-4571-AD7D-20F665F44382}"/>
    <dgm:cxn modelId="{481A9A17-5895-4551-AFA2-610B9A03FDFC}" type="presOf" srcId="{C3D715F4-4356-48EF-9BD1-9431D03EF86E}" destId="{465CFDDB-99BE-4381-8DDE-2EE2472703B1}" srcOrd="0" destOrd="0" presId="urn:microsoft.com/office/officeart/2005/8/layout/vList2"/>
    <dgm:cxn modelId="{7C1AD030-3E1C-48DC-8F33-7EF01EE31975}" type="presOf" srcId="{57F86834-8522-4704-B104-8CE0C429F596}" destId="{877959C1-A40C-425F-AAAA-70E3D6118C11}" srcOrd="0" destOrd="0" presId="urn:microsoft.com/office/officeart/2005/8/layout/vList2"/>
    <dgm:cxn modelId="{1E3BF112-0E3C-4167-835E-BE5BA53F9088}" srcId="{9C88CC1C-B8C0-4133-942D-EA40D46F8ADB}" destId="{9C44B1B8-C056-428F-BB78-830F0E4D6D63}" srcOrd="1" destOrd="0" parTransId="{90C9ACC5-2974-43CD-AD46-06F335781A76}" sibTransId="{A35A95C1-7D59-40C5-9C89-D3E0A9FC3209}"/>
    <dgm:cxn modelId="{9329723D-D983-4FEE-82C8-85EC168DF0C8}" type="presOf" srcId="{1E47674D-D8B4-404D-93AE-AC8C5EDFB6CF}" destId="{4419BA4C-8C52-4D1E-9511-E9C4CB281721}" srcOrd="0" destOrd="0" presId="urn:microsoft.com/office/officeart/2005/8/layout/vList2"/>
    <dgm:cxn modelId="{9EEC2883-3978-4B14-A7D1-0A03D51EC7DB}" srcId="{9C88CC1C-B8C0-4133-942D-EA40D46F8ADB}" destId="{B4EA4855-F51C-445A-8B03-23EA6A45A1FB}" srcOrd="7" destOrd="0" parTransId="{9B2C2C51-001F-4048-8678-BED832AA7FB5}" sibTransId="{C02FAC6E-8F51-4C95-A1AB-171FDD600F28}"/>
    <dgm:cxn modelId="{D2FB0718-8679-4C4D-8632-B8C49A756B56}" type="presOf" srcId="{9C44B1B8-C056-428F-BB78-830F0E4D6D63}" destId="{A1FBC090-101D-4E9E-BEB0-E3F25CEA6CD6}" srcOrd="0" destOrd="0" presId="urn:microsoft.com/office/officeart/2005/8/layout/vList2"/>
    <dgm:cxn modelId="{543294CB-ABE9-4D7B-8B6A-8AE2039E2699}" srcId="{9C88CC1C-B8C0-4133-942D-EA40D46F8ADB}" destId="{1E47674D-D8B4-404D-93AE-AC8C5EDFB6CF}" srcOrd="6" destOrd="0" parTransId="{2E71BBBC-DF9D-445A-92B4-86FDDEC56A80}" sibTransId="{A9CAE976-6DC5-4610-AD09-51D2635037F8}"/>
    <dgm:cxn modelId="{6BDF2ED4-CF7A-4262-BA64-47AFEF4FD08A}" srcId="{9C88CC1C-B8C0-4133-942D-EA40D46F8ADB}" destId="{4CE3363E-0DAA-44A1-A7AD-8C6AE4FC03A6}" srcOrd="9" destOrd="0" parTransId="{A17C9E23-EA57-4901-9FF9-C27A4123632F}" sibTransId="{D4E38636-59A3-479E-9919-57DA2226D91E}"/>
    <dgm:cxn modelId="{D5D2EAD7-A5C2-454E-87AF-FF1C6D0262D2}" type="presOf" srcId="{A6D89973-E837-484C-BB9B-950EE02C8A2A}" destId="{73E3011A-89EE-4336-9E8A-86FC4645CF66}" srcOrd="0" destOrd="0" presId="urn:microsoft.com/office/officeart/2005/8/layout/vList2"/>
    <dgm:cxn modelId="{D09C80F5-EA39-4A94-8915-210AE50C3417}" type="presOf" srcId="{9C88CC1C-B8C0-4133-942D-EA40D46F8ADB}" destId="{0FF0ABB0-DA26-479D-84A6-F92935031F60}" srcOrd="0" destOrd="0" presId="urn:microsoft.com/office/officeart/2005/8/layout/vList2"/>
    <dgm:cxn modelId="{5F785B75-338F-47C7-A045-5F61F8C377F4}" srcId="{9C88CC1C-B8C0-4133-942D-EA40D46F8ADB}" destId="{57F86834-8522-4704-B104-8CE0C429F596}" srcOrd="8" destOrd="0" parTransId="{5888F46D-587F-4C27-84C0-CA15F2888A90}" sibTransId="{0E123DAD-5949-41FF-B7FC-B1A586EDB14C}"/>
    <dgm:cxn modelId="{59E88707-8483-4BBB-A206-B3FEB410D0E6}" type="presOf" srcId="{E9D7BBE0-C8A5-43DC-AC3E-19C899467A37}" destId="{62D8A971-1F9B-4D6A-8518-C9752B8242C1}" srcOrd="0" destOrd="0" presId="urn:microsoft.com/office/officeart/2005/8/layout/vList2"/>
    <dgm:cxn modelId="{9C21FE89-86C4-4EE3-9A1F-1807574D95F5}" srcId="{9C88CC1C-B8C0-4133-942D-EA40D46F8ADB}" destId="{590DCEDD-1D59-45A7-A908-61765FF4505C}" srcOrd="0" destOrd="0" parTransId="{12137D9B-DF74-40B8-9DF7-3A4C8B4FDE51}" sibTransId="{DCD1CB22-260A-46BB-90CF-FA08B8672A23}"/>
    <dgm:cxn modelId="{D5446183-577B-45F1-B4A0-3EEDBE7C2A40}" srcId="{9C88CC1C-B8C0-4133-942D-EA40D46F8ADB}" destId="{C3D715F4-4356-48EF-9BD1-9431D03EF86E}" srcOrd="3" destOrd="0" parTransId="{71E1FE32-8DB3-447D-BBE7-9FE009A591D9}" sibTransId="{8CCA5EE3-686E-4B0C-87D9-40E4ACA831AF}"/>
    <dgm:cxn modelId="{23CB8701-18CE-4401-8FD7-46466D623162}" type="presParOf" srcId="{0FF0ABB0-DA26-479D-84A6-F92935031F60}" destId="{D64A5AAA-3985-48A9-AC1F-C0E47C3E91EB}" srcOrd="0" destOrd="0" presId="urn:microsoft.com/office/officeart/2005/8/layout/vList2"/>
    <dgm:cxn modelId="{54147B9A-8D11-4BB6-BB0B-21E57A27AA0D}" type="presParOf" srcId="{0FF0ABB0-DA26-479D-84A6-F92935031F60}" destId="{F65163D8-C991-42B9-AD62-AF5412307061}" srcOrd="1" destOrd="0" presId="urn:microsoft.com/office/officeart/2005/8/layout/vList2"/>
    <dgm:cxn modelId="{08A5C0FE-2FD0-47DC-8ED1-DF38EA41B6C9}" type="presParOf" srcId="{0FF0ABB0-DA26-479D-84A6-F92935031F60}" destId="{A1FBC090-101D-4E9E-BEB0-E3F25CEA6CD6}" srcOrd="2" destOrd="0" presId="urn:microsoft.com/office/officeart/2005/8/layout/vList2"/>
    <dgm:cxn modelId="{77C5900E-260E-48D6-AA73-A979A4C5FB77}" type="presParOf" srcId="{0FF0ABB0-DA26-479D-84A6-F92935031F60}" destId="{05CCD3BE-179D-42CA-A90B-9FB8D0CF6A52}" srcOrd="3" destOrd="0" presId="urn:microsoft.com/office/officeart/2005/8/layout/vList2"/>
    <dgm:cxn modelId="{03939AB4-97FC-421A-855F-45FC47F1BEBE}" type="presParOf" srcId="{0FF0ABB0-DA26-479D-84A6-F92935031F60}" destId="{62D8A971-1F9B-4D6A-8518-C9752B8242C1}" srcOrd="4" destOrd="0" presId="urn:microsoft.com/office/officeart/2005/8/layout/vList2"/>
    <dgm:cxn modelId="{AD13B84E-6294-471D-B98A-E4A42B9F3376}" type="presParOf" srcId="{0FF0ABB0-DA26-479D-84A6-F92935031F60}" destId="{55E1DCF3-1E9C-4A61-9061-8A6EB969A391}" srcOrd="5" destOrd="0" presId="urn:microsoft.com/office/officeart/2005/8/layout/vList2"/>
    <dgm:cxn modelId="{00D474E4-5317-4F25-8417-7E45C986A82E}" type="presParOf" srcId="{0FF0ABB0-DA26-479D-84A6-F92935031F60}" destId="{465CFDDB-99BE-4381-8DDE-2EE2472703B1}" srcOrd="6" destOrd="0" presId="urn:microsoft.com/office/officeart/2005/8/layout/vList2"/>
    <dgm:cxn modelId="{E413D3DD-1ED0-4923-86CD-44DA471A9219}" type="presParOf" srcId="{0FF0ABB0-DA26-479D-84A6-F92935031F60}" destId="{79C2F6FB-C942-4BAF-ABCD-436B29166554}" srcOrd="7" destOrd="0" presId="urn:microsoft.com/office/officeart/2005/8/layout/vList2"/>
    <dgm:cxn modelId="{20ED235B-F564-489E-AFF7-C2680E64885D}" type="presParOf" srcId="{0FF0ABB0-DA26-479D-84A6-F92935031F60}" destId="{BDEC6BE0-EEF6-4A17-8E4E-75CB194D8C84}" srcOrd="8" destOrd="0" presId="urn:microsoft.com/office/officeart/2005/8/layout/vList2"/>
    <dgm:cxn modelId="{65E45F0F-FE1A-4F0C-8E32-F278DADAB38F}" type="presParOf" srcId="{0FF0ABB0-DA26-479D-84A6-F92935031F60}" destId="{D9E51D31-406C-46B3-864E-F2918BCED988}" srcOrd="9" destOrd="0" presId="urn:microsoft.com/office/officeart/2005/8/layout/vList2"/>
    <dgm:cxn modelId="{5169F232-448A-4F75-AA9E-4CCC551BF7E6}" type="presParOf" srcId="{0FF0ABB0-DA26-479D-84A6-F92935031F60}" destId="{73E3011A-89EE-4336-9E8A-86FC4645CF66}" srcOrd="10" destOrd="0" presId="urn:microsoft.com/office/officeart/2005/8/layout/vList2"/>
    <dgm:cxn modelId="{3988BC1C-7D34-4F47-BDE1-730E09E002A4}" type="presParOf" srcId="{0FF0ABB0-DA26-479D-84A6-F92935031F60}" destId="{FAA3E4F3-0187-4B38-B6BA-C83B6C8228C9}" srcOrd="11" destOrd="0" presId="urn:microsoft.com/office/officeart/2005/8/layout/vList2"/>
    <dgm:cxn modelId="{CED57B1D-D907-4291-8415-0B2DAE027F97}" type="presParOf" srcId="{0FF0ABB0-DA26-479D-84A6-F92935031F60}" destId="{4419BA4C-8C52-4D1E-9511-E9C4CB281721}" srcOrd="12" destOrd="0" presId="urn:microsoft.com/office/officeart/2005/8/layout/vList2"/>
    <dgm:cxn modelId="{042540B5-B60C-4042-9050-4DB567905ADE}" type="presParOf" srcId="{0FF0ABB0-DA26-479D-84A6-F92935031F60}" destId="{6FA8F95D-4504-44E2-9269-CA4770B0B1D5}" srcOrd="13" destOrd="0" presId="urn:microsoft.com/office/officeart/2005/8/layout/vList2"/>
    <dgm:cxn modelId="{20530AF5-1384-4D6A-A9B6-7C00B102BCC2}" type="presParOf" srcId="{0FF0ABB0-DA26-479D-84A6-F92935031F60}" destId="{05A83F38-68A4-45DC-940D-015E894413F5}" srcOrd="14" destOrd="0" presId="urn:microsoft.com/office/officeart/2005/8/layout/vList2"/>
    <dgm:cxn modelId="{DF4CEAEE-3158-442B-BE59-D2E9EF8D3CA6}" type="presParOf" srcId="{0FF0ABB0-DA26-479D-84A6-F92935031F60}" destId="{AFE5B2F3-16DA-4A0E-AF3D-E1AE592E22D4}" srcOrd="15" destOrd="0" presId="urn:microsoft.com/office/officeart/2005/8/layout/vList2"/>
    <dgm:cxn modelId="{0436CA73-B961-46E5-B7AF-426BD123F2F5}" type="presParOf" srcId="{0FF0ABB0-DA26-479D-84A6-F92935031F60}" destId="{877959C1-A40C-425F-AAAA-70E3D6118C11}" srcOrd="16" destOrd="0" presId="urn:microsoft.com/office/officeart/2005/8/layout/vList2"/>
    <dgm:cxn modelId="{EA3D70CF-5C28-4669-A46E-DE08C7A8EFC0}" type="presParOf" srcId="{0FF0ABB0-DA26-479D-84A6-F92935031F60}" destId="{501D6423-A4CB-40C9-A2B7-C9757871F45F}" srcOrd="17" destOrd="0" presId="urn:microsoft.com/office/officeart/2005/8/layout/vList2"/>
    <dgm:cxn modelId="{6EC75B62-7186-4FC5-96ED-0E17FD055C4D}" type="presParOf" srcId="{0FF0ABB0-DA26-479D-84A6-F92935031F60}" destId="{18FBA765-B97F-4724-9F6B-E62E2728A38D}"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DFCE07-1726-4CD9-89EE-83211DF7DE62}">
      <dsp:nvSpPr>
        <dsp:cNvPr id="0" name=""/>
        <dsp:cNvSpPr/>
      </dsp:nvSpPr>
      <dsp:spPr>
        <a:xfrm>
          <a:off x="0" y="56475"/>
          <a:ext cx="6690235" cy="1055545"/>
        </a:xfrm>
        <a:prstGeom prst="roundRect">
          <a:avLst>
            <a:gd name="adj" fmla="val 10000"/>
          </a:avLst>
        </a:prstGeom>
        <a:solidFill>
          <a:srgbClr val="C6579A"/>
        </a:solidFill>
        <a:ln>
          <a:noFill/>
        </a:ln>
        <a:effectLst/>
      </dsp:spPr>
      <dsp:style>
        <a:lnRef idx="0">
          <a:scrgbClr r="0" g="0" b="0"/>
        </a:lnRef>
        <a:fillRef idx="1">
          <a:scrgbClr r="0" g="0" b="0"/>
        </a:fillRef>
        <a:effectRef idx="0">
          <a:scrgbClr r="0" g="0" b="0"/>
        </a:effectRef>
        <a:fontRef idx="minor"/>
      </dsp:style>
    </dsp:sp>
    <dsp:sp modelId="{2FC77374-623B-46A2-A9B7-0CDD928E532B}">
      <dsp:nvSpPr>
        <dsp:cNvPr id="0" name=""/>
        <dsp:cNvSpPr/>
      </dsp:nvSpPr>
      <dsp:spPr>
        <a:xfrm>
          <a:off x="271234" y="320088"/>
          <a:ext cx="493635" cy="493153"/>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F21582-C3FD-4465-B321-3E0C34C25EBA}">
      <dsp:nvSpPr>
        <dsp:cNvPr id="0" name=""/>
        <dsp:cNvSpPr/>
      </dsp:nvSpPr>
      <dsp:spPr>
        <a:xfrm>
          <a:off x="1036104" y="118343"/>
          <a:ext cx="5622748" cy="952682"/>
        </a:xfrm>
        <a:prstGeom prst="rect">
          <a:avLst/>
        </a:prstGeom>
        <a:solidFill>
          <a:srgbClr val="C6579A"/>
        </a:solid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lvl="0" algn="l" defTabSz="666750">
            <a:lnSpc>
              <a:spcPct val="90000"/>
            </a:lnSpc>
            <a:spcBef>
              <a:spcPct val="0"/>
            </a:spcBef>
            <a:spcAft>
              <a:spcPct val="35000"/>
            </a:spcAft>
          </a:pPr>
          <a:r>
            <a:rPr lang="en-GB" sz="1500" kern="1200" dirty="0"/>
            <a:t>A partnership approach where parents, staff in Early Years Settings and Schools, FE colleges, LA officers and reps. from other agencies work together as part of an area group with the intention of :</a:t>
          </a:r>
          <a:endParaRPr lang="en-US" sz="1500" kern="1200" dirty="0"/>
        </a:p>
      </dsp:txBody>
      <dsp:txXfrm>
        <a:off x="1036104" y="118343"/>
        <a:ext cx="5622748" cy="952682"/>
      </dsp:txXfrm>
    </dsp:sp>
    <dsp:sp modelId="{86D66B2A-FA0D-4201-A132-985D276FA00C}">
      <dsp:nvSpPr>
        <dsp:cNvPr id="0" name=""/>
        <dsp:cNvSpPr/>
      </dsp:nvSpPr>
      <dsp:spPr>
        <a:xfrm>
          <a:off x="0" y="1332608"/>
          <a:ext cx="6690235" cy="896642"/>
        </a:xfrm>
        <a:prstGeom prst="roundRect">
          <a:avLst>
            <a:gd name="adj" fmla="val 10000"/>
          </a:avLst>
        </a:prstGeom>
        <a:solidFill>
          <a:srgbClr val="928B8F"/>
        </a:solidFill>
        <a:ln>
          <a:noFill/>
        </a:ln>
        <a:effectLst/>
      </dsp:spPr>
      <dsp:style>
        <a:lnRef idx="0">
          <a:scrgbClr r="0" g="0" b="0"/>
        </a:lnRef>
        <a:fillRef idx="1">
          <a:scrgbClr r="0" g="0" b="0"/>
        </a:fillRef>
        <a:effectRef idx="0">
          <a:scrgbClr r="0" g="0" b="0"/>
        </a:effectRef>
        <a:fontRef idx="minor"/>
      </dsp:style>
    </dsp:sp>
    <dsp:sp modelId="{BBC8EB9E-F4D0-476F-A422-1DEBC01E7692}">
      <dsp:nvSpPr>
        <dsp:cNvPr id="0" name=""/>
        <dsp:cNvSpPr/>
      </dsp:nvSpPr>
      <dsp:spPr>
        <a:xfrm>
          <a:off x="271234" y="1534352"/>
          <a:ext cx="493635" cy="493153"/>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1D8F92-39B9-420B-AE40-C52560ED82D3}">
      <dsp:nvSpPr>
        <dsp:cNvPr id="0" name=""/>
        <dsp:cNvSpPr/>
      </dsp:nvSpPr>
      <dsp:spPr>
        <a:xfrm>
          <a:off x="1036104" y="1332608"/>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lvl="0" algn="l" defTabSz="1066800">
            <a:lnSpc>
              <a:spcPct val="90000"/>
            </a:lnSpc>
            <a:spcBef>
              <a:spcPct val="0"/>
            </a:spcBef>
            <a:spcAft>
              <a:spcPct val="35000"/>
            </a:spcAft>
          </a:pPr>
          <a:r>
            <a:rPr lang="en-GB" sz="2400" kern="1200" dirty="0" smtClean="0"/>
            <a:t>- </a:t>
          </a:r>
          <a:r>
            <a:rPr lang="en-GB" sz="2600" kern="1200" dirty="0" smtClean="0"/>
            <a:t>Meeting </a:t>
          </a:r>
          <a:r>
            <a:rPr lang="en-GB" sz="2600" kern="1200" dirty="0"/>
            <a:t>Needs as Close to home as possible for CYP with SEND 0-25</a:t>
          </a:r>
          <a:endParaRPr lang="en-US" sz="2600" kern="1200" dirty="0"/>
        </a:p>
      </dsp:txBody>
      <dsp:txXfrm>
        <a:off x="1036104" y="1332608"/>
        <a:ext cx="5622748" cy="952682"/>
      </dsp:txXfrm>
    </dsp:sp>
    <dsp:sp modelId="{5747DC5C-7F3A-4665-99AA-CB2553739B00}">
      <dsp:nvSpPr>
        <dsp:cNvPr id="0" name=""/>
        <dsp:cNvSpPr/>
      </dsp:nvSpPr>
      <dsp:spPr>
        <a:xfrm>
          <a:off x="0" y="2523461"/>
          <a:ext cx="6690235" cy="896642"/>
        </a:xfrm>
        <a:prstGeom prst="roundRect">
          <a:avLst>
            <a:gd name="adj" fmla="val 10000"/>
          </a:avLst>
        </a:prstGeom>
        <a:solidFill>
          <a:srgbClr val="7E5475"/>
        </a:solidFill>
        <a:ln>
          <a:noFill/>
        </a:ln>
        <a:effectLst/>
      </dsp:spPr>
      <dsp:style>
        <a:lnRef idx="0">
          <a:scrgbClr r="0" g="0" b="0"/>
        </a:lnRef>
        <a:fillRef idx="1">
          <a:scrgbClr r="0" g="0" b="0"/>
        </a:fillRef>
        <a:effectRef idx="0">
          <a:scrgbClr r="0" g="0" b="0"/>
        </a:effectRef>
        <a:fontRef idx="minor"/>
      </dsp:style>
    </dsp:sp>
    <dsp:sp modelId="{F78CC554-1224-4084-A6ED-825317E50ADD}">
      <dsp:nvSpPr>
        <dsp:cNvPr id="0" name=""/>
        <dsp:cNvSpPr/>
      </dsp:nvSpPr>
      <dsp:spPr>
        <a:xfrm>
          <a:off x="271234" y="2725206"/>
          <a:ext cx="493635" cy="493153"/>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0DB275-4FF1-4AA7-8A60-C31C4BC09B6B}">
      <dsp:nvSpPr>
        <dsp:cNvPr id="0" name=""/>
        <dsp:cNvSpPr/>
      </dsp:nvSpPr>
      <dsp:spPr>
        <a:xfrm>
          <a:off x="1036104" y="2523461"/>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lvl="0" algn="l" defTabSz="1244600">
            <a:lnSpc>
              <a:spcPct val="90000"/>
            </a:lnSpc>
            <a:spcBef>
              <a:spcPct val="0"/>
            </a:spcBef>
            <a:spcAft>
              <a:spcPct val="35000"/>
            </a:spcAft>
          </a:pPr>
          <a:r>
            <a:rPr lang="en-GB" sz="2800" kern="1200" dirty="0" smtClean="0"/>
            <a:t>- Improving </a:t>
          </a:r>
          <a:r>
            <a:rPr lang="en-GB" sz="2800" kern="1200" dirty="0"/>
            <a:t>outcomes for wellbeing and attainment</a:t>
          </a:r>
          <a:endParaRPr lang="en-US" sz="2800" kern="1200" dirty="0"/>
        </a:p>
      </dsp:txBody>
      <dsp:txXfrm>
        <a:off x="1036104" y="2523461"/>
        <a:ext cx="5622748" cy="952682"/>
      </dsp:txXfrm>
    </dsp:sp>
    <dsp:sp modelId="{363BD234-9C1C-47A2-9392-F2E8F38734C2}">
      <dsp:nvSpPr>
        <dsp:cNvPr id="0" name=""/>
        <dsp:cNvSpPr/>
      </dsp:nvSpPr>
      <dsp:spPr>
        <a:xfrm>
          <a:off x="0" y="3770875"/>
          <a:ext cx="6690235" cy="896642"/>
        </a:xfrm>
        <a:prstGeom prst="roundRect">
          <a:avLst>
            <a:gd name="adj" fmla="val 10000"/>
          </a:avLst>
        </a:prstGeom>
        <a:solidFill>
          <a:srgbClr val="084C6E"/>
        </a:solidFill>
        <a:ln>
          <a:noFill/>
        </a:ln>
        <a:effectLst/>
      </dsp:spPr>
      <dsp:style>
        <a:lnRef idx="0">
          <a:scrgbClr r="0" g="0" b="0"/>
        </a:lnRef>
        <a:fillRef idx="1">
          <a:scrgbClr r="0" g="0" b="0"/>
        </a:fillRef>
        <a:effectRef idx="0">
          <a:scrgbClr r="0" g="0" b="0"/>
        </a:effectRef>
        <a:fontRef idx="minor"/>
      </dsp:style>
    </dsp:sp>
    <dsp:sp modelId="{4BC83A7C-DD94-4345-A618-FA91EF152BE2}">
      <dsp:nvSpPr>
        <dsp:cNvPr id="0" name=""/>
        <dsp:cNvSpPr/>
      </dsp:nvSpPr>
      <dsp:spPr>
        <a:xfrm>
          <a:off x="271234" y="3916059"/>
          <a:ext cx="493635" cy="493153"/>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4FA02C-CF88-4181-8479-748BB3F355DD}">
      <dsp:nvSpPr>
        <dsp:cNvPr id="0" name=""/>
        <dsp:cNvSpPr/>
      </dsp:nvSpPr>
      <dsp:spPr>
        <a:xfrm>
          <a:off x="1036104" y="3714314"/>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lvl="0" algn="l" defTabSz="1066800">
            <a:lnSpc>
              <a:spcPct val="90000"/>
            </a:lnSpc>
            <a:spcBef>
              <a:spcPct val="0"/>
            </a:spcBef>
            <a:spcAft>
              <a:spcPct val="35000"/>
            </a:spcAft>
          </a:pPr>
          <a:r>
            <a:rPr lang="en-GB" sz="2400" kern="1200" dirty="0" smtClean="0"/>
            <a:t>- </a:t>
          </a:r>
          <a:r>
            <a:rPr lang="en-GB" sz="2800" kern="1200" dirty="0" smtClean="0"/>
            <a:t>Removing </a:t>
          </a:r>
          <a:r>
            <a:rPr lang="en-GB" sz="2800" kern="1200" dirty="0"/>
            <a:t>barriers to learning</a:t>
          </a:r>
          <a:endParaRPr lang="en-US" sz="2800" kern="1200" dirty="0"/>
        </a:p>
      </dsp:txBody>
      <dsp:txXfrm>
        <a:off x="1036104" y="3714314"/>
        <a:ext cx="5622748" cy="952682"/>
      </dsp:txXfrm>
    </dsp:sp>
    <dsp:sp modelId="{09E49694-84C3-4BCA-935A-7654E4FE7987}">
      <dsp:nvSpPr>
        <dsp:cNvPr id="0" name=""/>
        <dsp:cNvSpPr/>
      </dsp:nvSpPr>
      <dsp:spPr>
        <a:xfrm>
          <a:off x="0" y="4954384"/>
          <a:ext cx="6690235" cy="896642"/>
        </a:xfrm>
        <a:prstGeom prst="roundRect">
          <a:avLst>
            <a:gd name="adj" fmla="val 10000"/>
          </a:avLst>
        </a:prstGeom>
        <a:solidFill>
          <a:srgbClr val="138D77"/>
        </a:solidFill>
        <a:ln>
          <a:noFill/>
        </a:ln>
        <a:effectLst/>
      </dsp:spPr>
      <dsp:style>
        <a:lnRef idx="0">
          <a:scrgbClr r="0" g="0" b="0"/>
        </a:lnRef>
        <a:fillRef idx="1">
          <a:scrgbClr r="0" g="0" b="0"/>
        </a:fillRef>
        <a:effectRef idx="0">
          <a:scrgbClr r="0" g="0" b="0"/>
        </a:effectRef>
        <a:fontRef idx="minor"/>
      </dsp:style>
    </dsp:sp>
    <dsp:sp modelId="{94E92F2B-B075-4575-BC76-FE5209EF836C}">
      <dsp:nvSpPr>
        <dsp:cNvPr id="0" name=""/>
        <dsp:cNvSpPr/>
      </dsp:nvSpPr>
      <dsp:spPr>
        <a:xfrm>
          <a:off x="271234" y="5106912"/>
          <a:ext cx="493635" cy="493153"/>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617FD1-FEF3-4B46-A842-49B6BF728165}">
      <dsp:nvSpPr>
        <dsp:cNvPr id="0" name=""/>
        <dsp:cNvSpPr/>
      </dsp:nvSpPr>
      <dsp:spPr>
        <a:xfrm>
          <a:off x="1036104" y="4905168"/>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lvl="0" algn="l" defTabSz="1066800">
            <a:lnSpc>
              <a:spcPct val="90000"/>
            </a:lnSpc>
            <a:spcBef>
              <a:spcPct val="0"/>
            </a:spcBef>
            <a:spcAft>
              <a:spcPct val="35000"/>
            </a:spcAft>
          </a:pPr>
          <a:r>
            <a:rPr lang="en-GB" sz="2400" kern="1200" dirty="0" smtClean="0"/>
            <a:t>- </a:t>
          </a:r>
          <a:r>
            <a:rPr lang="en-GB" sz="2800" kern="1200" dirty="0" smtClean="0"/>
            <a:t>Using </a:t>
          </a:r>
          <a:r>
            <a:rPr lang="en-GB" sz="2800" kern="1200" dirty="0"/>
            <a:t>resources more effectively</a:t>
          </a:r>
          <a:endParaRPr lang="en-US" sz="2800" kern="1200" dirty="0"/>
        </a:p>
      </dsp:txBody>
      <dsp:txXfrm>
        <a:off x="1036104" y="4905168"/>
        <a:ext cx="5622748" cy="9526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72288-815D-4722-927B-B00DE1486CE8}">
      <dsp:nvSpPr>
        <dsp:cNvPr id="0" name=""/>
        <dsp:cNvSpPr/>
      </dsp:nvSpPr>
      <dsp:spPr>
        <a:xfrm>
          <a:off x="0" y="979"/>
          <a:ext cx="6588691" cy="1521564"/>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GB" sz="2800" kern="1200" dirty="0"/>
            <a:t>Local Board </a:t>
          </a:r>
          <a:r>
            <a:rPr lang="en-GB" sz="2800" kern="1200" dirty="0" smtClean="0"/>
            <a:t>oversees </a:t>
          </a:r>
          <a:r>
            <a:rPr lang="en-GB" sz="2800" kern="1200" dirty="0"/>
            <a:t>the delivery </a:t>
          </a:r>
          <a:r>
            <a:rPr lang="en-GB" sz="2800" kern="1200" dirty="0" smtClean="0"/>
            <a:t>of a </a:t>
          </a:r>
          <a:r>
            <a:rPr lang="en-GB" sz="2800" kern="1200" dirty="0"/>
            <a:t>strategic Plan</a:t>
          </a:r>
          <a:endParaRPr lang="en-US" sz="2800" kern="1200" dirty="0"/>
        </a:p>
      </dsp:txBody>
      <dsp:txXfrm>
        <a:off x="74277" y="75256"/>
        <a:ext cx="6440137" cy="1373010"/>
      </dsp:txXfrm>
    </dsp:sp>
    <dsp:sp modelId="{65A22F0F-6557-4F35-A975-A60DE1696923}">
      <dsp:nvSpPr>
        <dsp:cNvPr id="0" name=""/>
        <dsp:cNvSpPr/>
      </dsp:nvSpPr>
      <dsp:spPr>
        <a:xfrm>
          <a:off x="0" y="1534315"/>
          <a:ext cx="6588691" cy="1521564"/>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Manager </a:t>
          </a:r>
          <a:r>
            <a:rPr lang="en-GB" sz="2400" kern="1200" dirty="0" smtClean="0"/>
            <a:t>identifies local need </a:t>
          </a:r>
          <a:r>
            <a:rPr lang="en-GB" sz="2400" kern="1200" dirty="0"/>
            <a:t>through a variety of means including gathering and analysis of data from schools, </a:t>
          </a:r>
          <a:r>
            <a:rPr lang="en-GB" sz="2400" kern="1200" dirty="0" smtClean="0"/>
            <a:t>parents, LA</a:t>
          </a:r>
          <a:r>
            <a:rPr lang="en-GB" sz="2400" kern="1200" dirty="0"/>
            <a:t>, </a:t>
          </a:r>
          <a:r>
            <a:rPr lang="en-GB" sz="2400" kern="1200" dirty="0" smtClean="0"/>
            <a:t>training </a:t>
          </a:r>
          <a:r>
            <a:rPr lang="en-GB" sz="2400" kern="1200" dirty="0" err="1" smtClean="0"/>
            <a:t>etc</a:t>
          </a:r>
          <a:endParaRPr lang="en-US" sz="2400" kern="1200" dirty="0"/>
        </a:p>
      </dsp:txBody>
      <dsp:txXfrm>
        <a:off x="74277" y="1608592"/>
        <a:ext cx="6440137" cy="1373010"/>
      </dsp:txXfrm>
    </dsp:sp>
    <dsp:sp modelId="{B13433E3-2AC8-4EF8-979B-791B4F6651AD}">
      <dsp:nvSpPr>
        <dsp:cNvPr id="0" name=""/>
        <dsp:cNvSpPr/>
      </dsp:nvSpPr>
      <dsp:spPr>
        <a:xfrm>
          <a:off x="0" y="3064797"/>
          <a:ext cx="6588691" cy="1294775"/>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GB" sz="3200" kern="1200" dirty="0">
              <a:solidFill>
                <a:schemeClr val="bg1"/>
              </a:solidFill>
            </a:rPr>
            <a:t>Manager </a:t>
          </a:r>
          <a:r>
            <a:rPr lang="en-GB" sz="3200" kern="1200" dirty="0" smtClean="0">
              <a:solidFill>
                <a:schemeClr val="bg1"/>
              </a:solidFill>
            </a:rPr>
            <a:t>develops </a:t>
          </a:r>
          <a:r>
            <a:rPr lang="en-GB" sz="3200" kern="1200" dirty="0">
              <a:solidFill>
                <a:schemeClr val="bg1"/>
              </a:solidFill>
            </a:rPr>
            <a:t>strategic plan</a:t>
          </a:r>
          <a:endParaRPr lang="en-US" sz="3200" kern="1200" dirty="0">
            <a:solidFill>
              <a:schemeClr val="bg1"/>
            </a:solidFill>
          </a:endParaRPr>
        </a:p>
      </dsp:txBody>
      <dsp:txXfrm>
        <a:off x="63206" y="3128003"/>
        <a:ext cx="6462279" cy="1168363"/>
      </dsp:txXfrm>
    </dsp:sp>
    <dsp:sp modelId="{B65A6401-E450-4E1B-994C-35E24397CCFB}">
      <dsp:nvSpPr>
        <dsp:cNvPr id="0" name=""/>
        <dsp:cNvSpPr/>
      </dsp:nvSpPr>
      <dsp:spPr>
        <a:xfrm>
          <a:off x="0" y="4374198"/>
          <a:ext cx="6588691" cy="1521564"/>
        </a:xfrm>
        <a:prstGeom prst="roundRect">
          <a:avLst/>
        </a:prstGeom>
        <a:solidFill>
          <a:srgbClr val="E9E7E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GB" sz="2200" kern="1200" dirty="0" smtClean="0">
              <a:solidFill>
                <a:schemeClr val="tx1"/>
              </a:solidFill>
            </a:rPr>
            <a:t>Manager and SEND </a:t>
          </a:r>
          <a:r>
            <a:rPr lang="en-GB" sz="2200" kern="1200" dirty="0" smtClean="0">
              <a:solidFill>
                <a:schemeClr val="tx1"/>
              </a:solidFill>
            </a:rPr>
            <a:t>Lead </a:t>
          </a:r>
          <a:r>
            <a:rPr lang="en-GB" sz="2200" kern="1200" dirty="0" smtClean="0">
              <a:solidFill>
                <a:schemeClr val="tx1"/>
              </a:solidFill>
            </a:rPr>
            <a:t>ensure </a:t>
          </a:r>
          <a:r>
            <a:rPr lang="en-GB" sz="2200" kern="1200" dirty="0">
              <a:solidFill>
                <a:schemeClr val="tx1"/>
              </a:solidFill>
            </a:rPr>
            <a:t>that local initiatives are delivered and </a:t>
          </a:r>
          <a:r>
            <a:rPr lang="en-GB" sz="2200" kern="1200" dirty="0" smtClean="0">
              <a:solidFill>
                <a:schemeClr val="tx1"/>
              </a:solidFill>
            </a:rPr>
            <a:t>work </a:t>
          </a:r>
          <a:r>
            <a:rPr lang="en-GB" sz="2200" kern="1200" dirty="0">
              <a:solidFill>
                <a:schemeClr val="tx1"/>
              </a:solidFill>
            </a:rPr>
            <a:t>closely with schools </a:t>
          </a:r>
          <a:r>
            <a:rPr lang="en-GB" sz="2200" kern="1200" dirty="0" smtClean="0">
              <a:solidFill>
                <a:schemeClr val="tx1"/>
              </a:solidFill>
            </a:rPr>
            <a:t>to </a:t>
          </a:r>
          <a:r>
            <a:rPr lang="en-GB" sz="2200" kern="1200" dirty="0">
              <a:solidFill>
                <a:schemeClr val="tx1"/>
              </a:solidFill>
            </a:rPr>
            <a:t>develop inclusion and help with individual </a:t>
          </a:r>
          <a:r>
            <a:rPr lang="en-GB" sz="2200" kern="1200" dirty="0" smtClean="0">
              <a:solidFill>
                <a:schemeClr val="tx1"/>
              </a:solidFill>
            </a:rPr>
            <a:t>cases, </a:t>
          </a:r>
          <a:r>
            <a:rPr lang="en-GB" sz="2200" kern="1200" dirty="0">
              <a:solidFill>
                <a:schemeClr val="tx1"/>
              </a:solidFill>
            </a:rPr>
            <a:t>in what could be described as </a:t>
          </a:r>
          <a:r>
            <a:rPr lang="en-GB" sz="2200" kern="1200" dirty="0" smtClean="0">
              <a:solidFill>
                <a:schemeClr val="tx1"/>
              </a:solidFill>
            </a:rPr>
            <a:t>an Area </a:t>
          </a:r>
          <a:r>
            <a:rPr lang="en-GB" sz="2200" kern="1200" dirty="0">
              <a:solidFill>
                <a:schemeClr val="tx1"/>
              </a:solidFill>
            </a:rPr>
            <a:t>SENCo </a:t>
          </a:r>
          <a:endParaRPr lang="en-US" sz="2200" kern="1200" dirty="0">
            <a:solidFill>
              <a:schemeClr val="tx1"/>
            </a:solidFill>
          </a:endParaRPr>
        </a:p>
      </dsp:txBody>
      <dsp:txXfrm>
        <a:off x="74277" y="4448475"/>
        <a:ext cx="6440137" cy="13730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BECFB-EF3F-489C-95BB-1508CE5505C1}">
      <dsp:nvSpPr>
        <dsp:cNvPr id="0" name=""/>
        <dsp:cNvSpPr/>
      </dsp:nvSpPr>
      <dsp:spPr>
        <a:xfrm>
          <a:off x="0" y="5011"/>
          <a:ext cx="6588691" cy="104832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All schools, EY settings and services deliver quality provision that meets the needs of CYP with SEND locally</a:t>
          </a:r>
          <a:endParaRPr lang="en-US" sz="2000" kern="1200" dirty="0"/>
        </a:p>
      </dsp:txBody>
      <dsp:txXfrm>
        <a:off x="51175" y="56186"/>
        <a:ext cx="6486341" cy="945970"/>
      </dsp:txXfrm>
    </dsp:sp>
    <dsp:sp modelId="{DCE55564-FE80-4912-A4D2-AB0F07C4F684}">
      <dsp:nvSpPr>
        <dsp:cNvPr id="0" name=""/>
        <dsp:cNvSpPr/>
      </dsp:nvSpPr>
      <dsp:spPr>
        <a:xfrm>
          <a:off x="0" y="1214611"/>
          <a:ext cx="6588691" cy="104832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Short and long term outcomes for children with SEND are improved</a:t>
          </a:r>
          <a:endParaRPr lang="en-US" sz="2000" kern="1200" dirty="0"/>
        </a:p>
      </dsp:txBody>
      <dsp:txXfrm>
        <a:off x="51175" y="1265786"/>
        <a:ext cx="6486341" cy="945970"/>
      </dsp:txXfrm>
    </dsp:sp>
    <dsp:sp modelId="{BF0F78FB-F399-4FCA-AA08-93750FBE9F11}">
      <dsp:nvSpPr>
        <dsp:cNvPr id="0" name=""/>
        <dsp:cNvSpPr/>
      </dsp:nvSpPr>
      <dsp:spPr>
        <a:xfrm>
          <a:off x="0" y="2424211"/>
          <a:ext cx="6588691" cy="104832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DSPLs will ensure consistent provision to achieve the best outcomes at a local level for CYP and schools</a:t>
          </a:r>
          <a:endParaRPr lang="en-US" sz="2000" kern="1200" dirty="0"/>
        </a:p>
      </dsp:txBody>
      <dsp:txXfrm>
        <a:off x="51175" y="2475386"/>
        <a:ext cx="6486341" cy="945970"/>
      </dsp:txXfrm>
    </dsp:sp>
    <dsp:sp modelId="{20204FA8-216A-4A22-9C37-A4862E48C010}">
      <dsp:nvSpPr>
        <dsp:cNvPr id="0" name=""/>
        <dsp:cNvSpPr/>
      </dsp:nvSpPr>
      <dsp:spPr>
        <a:xfrm>
          <a:off x="0" y="3633811"/>
          <a:ext cx="6588691" cy="104832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DSPLs facilitate collaborative working at a local level between all stakeholders</a:t>
          </a:r>
          <a:endParaRPr lang="en-US" sz="2000" kern="1200" dirty="0"/>
        </a:p>
      </dsp:txBody>
      <dsp:txXfrm>
        <a:off x="51175" y="3684986"/>
        <a:ext cx="6486341" cy="945970"/>
      </dsp:txXfrm>
    </dsp:sp>
    <dsp:sp modelId="{9FF63640-5F15-4A7A-B667-24A8A143DEA4}">
      <dsp:nvSpPr>
        <dsp:cNvPr id="0" name=""/>
        <dsp:cNvSpPr/>
      </dsp:nvSpPr>
      <dsp:spPr>
        <a:xfrm>
          <a:off x="0" y="4848423"/>
          <a:ext cx="6588691" cy="104832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Local Authority SEND strategic priorities are fully understood and met locally</a:t>
          </a:r>
          <a:endParaRPr lang="en-US" sz="2000" kern="1200" dirty="0"/>
        </a:p>
      </dsp:txBody>
      <dsp:txXfrm>
        <a:off x="51175" y="4899598"/>
        <a:ext cx="6486341" cy="9459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8B1C54-CA8D-4C41-B81F-A2CA1F66C460}">
      <dsp:nvSpPr>
        <dsp:cNvPr id="0" name=""/>
        <dsp:cNvSpPr/>
      </dsp:nvSpPr>
      <dsp:spPr>
        <a:xfrm>
          <a:off x="0" y="417571"/>
          <a:ext cx="6588691" cy="79560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b="1" kern="1200" dirty="0" smtClean="0"/>
            <a:t>Elements that the DSPLs have to include in their strategic plan:</a:t>
          </a:r>
          <a:endParaRPr lang="en-US" sz="2000" b="1" kern="1200" dirty="0"/>
        </a:p>
      </dsp:txBody>
      <dsp:txXfrm>
        <a:off x="38838" y="456409"/>
        <a:ext cx="6511015" cy="717924"/>
      </dsp:txXfrm>
    </dsp:sp>
    <dsp:sp modelId="{95BADF36-0F86-4679-B1AE-1828D6296B07}">
      <dsp:nvSpPr>
        <dsp:cNvPr id="0" name=""/>
        <dsp:cNvSpPr/>
      </dsp:nvSpPr>
      <dsp:spPr>
        <a:xfrm>
          <a:off x="0" y="1270771"/>
          <a:ext cx="6588691" cy="79560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Support mainstream </a:t>
          </a:r>
          <a:r>
            <a:rPr lang="en-GB" sz="2000" kern="1200" dirty="0"/>
            <a:t>schools </a:t>
          </a:r>
          <a:r>
            <a:rPr lang="en-GB" sz="2000" kern="1200" dirty="0" smtClean="0"/>
            <a:t>and settings  to deliver quality provision that meets the needs of CYP with SEND, including:</a:t>
          </a:r>
          <a:endParaRPr lang="en-US" sz="2000" kern="1200" dirty="0"/>
        </a:p>
      </dsp:txBody>
      <dsp:txXfrm>
        <a:off x="38838" y="1309609"/>
        <a:ext cx="6511015" cy="717924"/>
      </dsp:txXfrm>
    </dsp:sp>
    <dsp:sp modelId="{31DBB7C7-B964-4E31-B759-53248FF3C100}">
      <dsp:nvSpPr>
        <dsp:cNvPr id="0" name=""/>
        <dsp:cNvSpPr/>
      </dsp:nvSpPr>
      <dsp:spPr>
        <a:xfrm>
          <a:off x="0" y="2123971"/>
          <a:ext cx="6588691" cy="79560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 CYP awaiting a special school place</a:t>
          </a:r>
          <a:endParaRPr lang="en-US" sz="2000" kern="1200" dirty="0"/>
        </a:p>
      </dsp:txBody>
      <dsp:txXfrm>
        <a:off x="38838" y="2162809"/>
        <a:ext cx="6511015" cy="717924"/>
      </dsp:txXfrm>
    </dsp:sp>
    <dsp:sp modelId="{89C4A508-CDB8-41C9-95C6-D6841B11FC5A}">
      <dsp:nvSpPr>
        <dsp:cNvPr id="0" name=""/>
        <dsp:cNvSpPr/>
      </dsp:nvSpPr>
      <dsp:spPr>
        <a:xfrm>
          <a:off x="0" y="2977171"/>
          <a:ext cx="6588691" cy="79560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 CYP with SEMH needs, including EBSA</a:t>
          </a:r>
          <a:endParaRPr lang="en-US" sz="2000" kern="1200" dirty="0"/>
        </a:p>
      </dsp:txBody>
      <dsp:txXfrm>
        <a:off x="38838" y="3016009"/>
        <a:ext cx="6511015" cy="717924"/>
      </dsp:txXfrm>
    </dsp:sp>
    <dsp:sp modelId="{0DFE3305-F6D6-487C-BA06-7DFB782109A9}">
      <dsp:nvSpPr>
        <dsp:cNvPr id="0" name=""/>
        <dsp:cNvSpPr/>
      </dsp:nvSpPr>
      <dsp:spPr>
        <a:xfrm>
          <a:off x="0" y="3830371"/>
          <a:ext cx="6588691" cy="79560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CYP out of school/EHE/missing from education/ excluded or suspended</a:t>
          </a:r>
          <a:endParaRPr lang="en-US" sz="2000" kern="1200" dirty="0"/>
        </a:p>
      </dsp:txBody>
      <dsp:txXfrm>
        <a:off x="38838" y="3869209"/>
        <a:ext cx="6511015" cy="717924"/>
      </dsp:txXfrm>
    </dsp:sp>
    <dsp:sp modelId="{5BD252E6-A435-4620-A334-5D99102D5BFB}">
      <dsp:nvSpPr>
        <dsp:cNvPr id="0" name=""/>
        <dsp:cNvSpPr/>
      </dsp:nvSpPr>
      <dsp:spPr>
        <a:xfrm>
          <a:off x="0" y="4683571"/>
          <a:ext cx="6588691" cy="7956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 CYP</a:t>
          </a:r>
          <a:r>
            <a:rPr lang="en-US" sz="2000" kern="1200" baseline="0" dirty="0" smtClean="0"/>
            <a:t> on reduced or part-time timetables</a:t>
          </a:r>
          <a:endParaRPr lang="en-US" sz="2000" kern="1200" dirty="0"/>
        </a:p>
      </dsp:txBody>
      <dsp:txXfrm>
        <a:off x="38838" y="4722409"/>
        <a:ext cx="6511015" cy="7179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A5AAA-3985-48A9-AC1F-C0E47C3E91EB}">
      <dsp:nvSpPr>
        <dsp:cNvPr id="0" name=""/>
        <dsp:cNvSpPr/>
      </dsp:nvSpPr>
      <dsp:spPr>
        <a:xfrm>
          <a:off x="0" y="0"/>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b="1" kern="1200" dirty="0" smtClean="0">
              <a:solidFill>
                <a:schemeClr val="tx1"/>
              </a:solidFill>
            </a:rPr>
            <a:t>DSPLs provide a variety </a:t>
          </a:r>
          <a:r>
            <a:rPr lang="en-GB" sz="2000" b="1" kern="1200" dirty="0">
              <a:solidFill>
                <a:schemeClr val="tx1"/>
              </a:solidFill>
            </a:rPr>
            <a:t>of activities which </a:t>
          </a:r>
          <a:r>
            <a:rPr lang="en-GB" sz="2000" b="1" kern="1200" dirty="0" smtClean="0">
              <a:solidFill>
                <a:schemeClr val="tx1"/>
              </a:solidFill>
            </a:rPr>
            <a:t>include:</a:t>
          </a:r>
          <a:r>
            <a:rPr lang="en-GB" sz="500" kern="1200" dirty="0" smtClean="0"/>
            <a:t>: </a:t>
          </a:r>
          <a:endParaRPr lang="en-US" sz="500" kern="1200" dirty="0"/>
        </a:p>
      </dsp:txBody>
      <dsp:txXfrm>
        <a:off x="23645" y="23645"/>
        <a:ext cx="6216350" cy="437090"/>
      </dsp:txXfrm>
    </dsp:sp>
    <dsp:sp modelId="{A1FBC090-101D-4E9E-BEB0-E3F25CEA6CD6}">
      <dsp:nvSpPr>
        <dsp:cNvPr id="0" name=""/>
        <dsp:cNvSpPr/>
      </dsp:nvSpPr>
      <dsp:spPr>
        <a:xfrm>
          <a:off x="0" y="5829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Commissioning </a:t>
          </a:r>
          <a:r>
            <a:rPr lang="en-GB" sz="2000" kern="1200" dirty="0"/>
            <a:t>training</a:t>
          </a:r>
          <a:endParaRPr lang="en-US" sz="2000" kern="1200" dirty="0"/>
        </a:p>
      </dsp:txBody>
      <dsp:txXfrm>
        <a:off x="23645" y="606628"/>
        <a:ext cx="6216350" cy="437090"/>
      </dsp:txXfrm>
    </dsp:sp>
    <dsp:sp modelId="{62D8A971-1F9B-4D6A-8518-C9752B8242C1}">
      <dsp:nvSpPr>
        <dsp:cNvPr id="0" name=""/>
        <dsp:cNvSpPr/>
      </dsp:nvSpPr>
      <dsp:spPr>
        <a:xfrm>
          <a:off x="0" y="11336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Supporting cross-phase transitions</a:t>
          </a:r>
          <a:endParaRPr lang="en-US" sz="2000" kern="1200" dirty="0"/>
        </a:p>
      </dsp:txBody>
      <dsp:txXfrm>
        <a:off x="23645" y="1157248"/>
        <a:ext cx="6216350" cy="437090"/>
      </dsp:txXfrm>
    </dsp:sp>
    <dsp:sp modelId="{465CFDDB-99BE-4381-8DDE-2EE2472703B1}">
      <dsp:nvSpPr>
        <dsp:cNvPr id="0" name=""/>
        <dsp:cNvSpPr/>
      </dsp:nvSpPr>
      <dsp:spPr>
        <a:xfrm>
          <a:off x="0" y="16842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Supporting settings, families and young people</a:t>
          </a:r>
          <a:endParaRPr lang="en-US" sz="2000" kern="1200" dirty="0"/>
        </a:p>
      </dsp:txBody>
      <dsp:txXfrm>
        <a:off x="23645" y="1707868"/>
        <a:ext cx="6216350" cy="437090"/>
      </dsp:txXfrm>
    </dsp:sp>
    <dsp:sp modelId="{BDEC6BE0-EEF6-4A17-8E4E-75CB194D8C84}">
      <dsp:nvSpPr>
        <dsp:cNvPr id="0" name=""/>
        <dsp:cNvSpPr/>
      </dsp:nvSpPr>
      <dsp:spPr>
        <a:xfrm>
          <a:off x="0" y="2241838"/>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Analysis </a:t>
          </a:r>
          <a:r>
            <a:rPr lang="en-GB" sz="2000" kern="1200" dirty="0"/>
            <a:t>of </a:t>
          </a:r>
          <a:r>
            <a:rPr lang="en-GB" sz="2000" kern="1200" dirty="0" smtClean="0"/>
            <a:t>local and county data</a:t>
          </a:r>
          <a:endParaRPr lang="en-US" sz="2000" kern="1200" dirty="0"/>
        </a:p>
      </dsp:txBody>
      <dsp:txXfrm>
        <a:off x="23645" y="2265483"/>
        <a:ext cx="6216350" cy="437090"/>
      </dsp:txXfrm>
    </dsp:sp>
    <dsp:sp modelId="{73E3011A-89EE-4336-9E8A-86FC4645CF66}">
      <dsp:nvSpPr>
        <dsp:cNvPr id="0" name=""/>
        <dsp:cNvSpPr/>
      </dsp:nvSpPr>
      <dsp:spPr>
        <a:xfrm>
          <a:off x="0" y="2791533"/>
          <a:ext cx="6263640" cy="48438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Identifying local </a:t>
          </a:r>
          <a:r>
            <a:rPr lang="en-GB" sz="2000" kern="1200" dirty="0"/>
            <a:t>needs and providing support</a:t>
          </a:r>
          <a:endParaRPr lang="en-US" sz="2000" kern="1200" dirty="0"/>
        </a:p>
      </dsp:txBody>
      <dsp:txXfrm>
        <a:off x="23645" y="2815178"/>
        <a:ext cx="6216350" cy="437090"/>
      </dsp:txXfrm>
    </dsp:sp>
    <dsp:sp modelId="{4419BA4C-8C52-4D1E-9511-E9C4CB281721}">
      <dsp:nvSpPr>
        <dsp:cNvPr id="0" name=""/>
        <dsp:cNvSpPr/>
      </dsp:nvSpPr>
      <dsp:spPr>
        <a:xfrm>
          <a:off x="0" y="33360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Running SENCo Forums and clusters</a:t>
          </a:r>
          <a:endParaRPr lang="en-US" sz="2000" kern="1200" dirty="0"/>
        </a:p>
      </dsp:txBody>
      <dsp:txXfrm>
        <a:off x="23645" y="3359728"/>
        <a:ext cx="6216350" cy="437090"/>
      </dsp:txXfrm>
    </dsp:sp>
    <dsp:sp modelId="{05A83F38-68A4-45DC-940D-015E894413F5}">
      <dsp:nvSpPr>
        <dsp:cNvPr id="0" name=""/>
        <dsp:cNvSpPr/>
      </dsp:nvSpPr>
      <dsp:spPr>
        <a:xfrm>
          <a:off x="0" y="38867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Working alongside LA, </a:t>
          </a:r>
          <a:r>
            <a:rPr lang="en-GB" sz="2000" kern="1200" dirty="0"/>
            <a:t>health </a:t>
          </a:r>
          <a:r>
            <a:rPr lang="en-GB" sz="2000" kern="1200" dirty="0" smtClean="0"/>
            <a:t>and CS professionals</a:t>
          </a:r>
          <a:endParaRPr lang="en-US" sz="2000" kern="1200" dirty="0"/>
        </a:p>
      </dsp:txBody>
      <dsp:txXfrm>
        <a:off x="23645" y="3910348"/>
        <a:ext cx="6216350" cy="437090"/>
      </dsp:txXfrm>
    </dsp:sp>
    <dsp:sp modelId="{877959C1-A40C-425F-AAAA-70E3D6118C11}">
      <dsp:nvSpPr>
        <dsp:cNvPr id="0" name=""/>
        <dsp:cNvSpPr/>
      </dsp:nvSpPr>
      <dsp:spPr>
        <a:xfrm>
          <a:off x="0" y="44373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 Managing the local funding </a:t>
          </a:r>
          <a:r>
            <a:rPr lang="en-GB" sz="2000" kern="1200" dirty="0" smtClean="0"/>
            <a:t>panel </a:t>
          </a:r>
          <a:r>
            <a:rPr lang="en-GB" sz="2000" kern="1200" dirty="0" smtClean="0"/>
            <a:t>and budget</a:t>
          </a:r>
          <a:endParaRPr lang="en-US" sz="2000" kern="1200" dirty="0"/>
        </a:p>
      </dsp:txBody>
      <dsp:txXfrm>
        <a:off x="23645" y="4460968"/>
        <a:ext cx="6216350" cy="437090"/>
      </dsp:txXfrm>
    </dsp:sp>
    <dsp:sp modelId="{18FBA765-B97F-4724-9F6B-E62E2728A38D}">
      <dsp:nvSpPr>
        <dsp:cNvPr id="0" name=""/>
        <dsp:cNvSpPr/>
      </dsp:nvSpPr>
      <dsp:spPr>
        <a:xfrm>
          <a:off x="0" y="4987944"/>
          <a:ext cx="6263640" cy="48438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t>-</a:t>
          </a:r>
          <a:r>
            <a:rPr lang="en-US" sz="1800" kern="1200" baseline="0" dirty="0" smtClean="0"/>
            <a:t> Supporting the implementation and roll-out of pilot projects</a:t>
          </a:r>
          <a:endParaRPr lang="en-US" sz="1800" kern="1200" dirty="0"/>
        </a:p>
      </dsp:txBody>
      <dsp:txXfrm>
        <a:off x="23645" y="5011589"/>
        <a:ext cx="6216350" cy="4370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A5AAA-3985-48A9-AC1F-C0E47C3E91EB}">
      <dsp:nvSpPr>
        <dsp:cNvPr id="0" name=""/>
        <dsp:cNvSpPr/>
      </dsp:nvSpPr>
      <dsp:spPr>
        <a:xfrm>
          <a:off x="0" y="0"/>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l" defTabSz="222250">
            <a:lnSpc>
              <a:spcPct val="90000"/>
            </a:lnSpc>
            <a:spcBef>
              <a:spcPct val="0"/>
            </a:spcBef>
            <a:spcAft>
              <a:spcPct val="35000"/>
            </a:spcAft>
          </a:pPr>
          <a:endParaRPr lang="en-US" sz="500" kern="1200" dirty="0"/>
        </a:p>
      </dsp:txBody>
      <dsp:txXfrm>
        <a:off x="23645" y="23645"/>
        <a:ext cx="6216350" cy="437090"/>
      </dsp:txXfrm>
    </dsp:sp>
    <dsp:sp modelId="{A1FBC090-101D-4E9E-BEB0-E3F25CEA6CD6}">
      <dsp:nvSpPr>
        <dsp:cNvPr id="0" name=""/>
        <dsp:cNvSpPr/>
      </dsp:nvSpPr>
      <dsp:spPr>
        <a:xfrm>
          <a:off x="0" y="5829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606628"/>
        <a:ext cx="6216350" cy="437090"/>
      </dsp:txXfrm>
    </dsp:sp>
    <dsp:sp modelId="{62D8A971-1F9B-4D6A-8518-C9752B8242C1}">
      <dsp:nvSpPr>
        <dsp:cNvPr id="0" name=""/>
        <dsp:cNvSpPr/>
      </dsp:nvSpPr>
      <dsp:spPr>
        <a:xfrm>
          <a:off x="0" y="11336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157248"/>
        <a:ext cx="6216350" cy="437090"/>
      </dsp:txXfrm>
    </dsp:sp>
    <dsp:sp modelId="{465CFDDB-99BE-4381-8DDE-2EE2472703B1}">
      <dsp:nvSpPr>
        <dsp:cNvPr id="0" name=""/>
        <dsp:cNvSpPr/>
      </dsp:nvSpPr>
      <dsp:spPr>
        <a:xfrm>
          <a:off x="0" y="16842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707868"/>
        <a:ext cx="6216350" cy="437090"/>
      </dsp:txXfrm>
    </dsp:sp>
    <dsp:sp modelId="{BDEC6BE0-EEF6-4A17-8E4E-75CB194D8C84}">
      <dsp:nvSpPr>
        <dsp:cNvPr id="0" name=""/>
        <dsp:cNvSpPr/>
      </dsp:nvSpPr>
      <dsp:spPr>
        <a:xfrm>
          <a:off x="0" y="2241838"/>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265483"/>
        <a:ext cx="6216350" cy="437090"/>
      </dsp:txXfrm>
    </dsp:sp>
    <dsp:sp modelId="{73E3011A-89EE-4336-9E8A-86FC4645CF66}">
      <dsp:nvSpPr>
        <dsp:cNvPr id="0" name=""/>
        <dsp:cNvSpPr/>
      </dsp:nvSpPr>
      <dsp:spPr>
        <a:xfrm>
          <a:off x="0" y="2791533"/>
          <a:ext cx="6263640" cy="48438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815178"/>
        <a:ext cx="6216350" cy="437090"/>
      </dsp:txXfrm>
    </dsp:sp>
    <dsp:sp modelId="{4419BA4C-8C52-4D1E-9511-E9C4CB281721}">
      <dsp:nvSpPr>
        <dsp:cNvPr id="0" name=""/>
        <dsp:cNvSpPr/>
      </dsp:nvSpPr>
      <dsp:spPr>
        <a:xfrm>
          <a:off x="0" y="33360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359728"/>
        <a:ext cx="6216350" cy="437090"/>
      </dsp:txXfrm>
    </dsp:sp>
    <dsp:sp modelId="{05A83F38-68A4-45DC-940D-015E894413F5}">
      <dsp:nvSpPr>
        <dsp:cNvPr id="0" name=""/>
        <dsp:cNvSpPr/>
      </dsp:nvSpPr>
      <dsp:spPr>
        <a:xfrm>
          <a:off x="0" y="38867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910348"/>
        <a:ext cx="6216350" cy="437090"/>
      </dsp:txXfrm>
    </dsp:sp>
    <dsp:sp modelId="{877959C1-A40C-425F-AAAA-70E3D6118C11}">
      <dsp:nvSpPr>
        <dsp:cNvPr id="0" name=""/>
        <dsp:cNvSpPr/>
      </dsp:nvSpPr>
      <dsp:spPr>
        <a:xfrm>
          <a:off x="0" y="44373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4460968"/>
        <a:ext cx="6216350" cy="437090"/>
      </dsp:txXfrm>
    </dsp:sp>
    <dsp:sp modelId="{18FBA765-B97F-4724-9F6B-E62E2728A38D}">
      <dsp:nvSpPr>
        <dsp:cNvPr id="0" name=""/>
        <dsp:cNvSpPr/>
      </dsp:nvSpPr>
      <dsp:spPr>
        <a:xfrm>
          <a:off x="0" y="4987944"/>
          <a:ext cx="6263640" cy="48438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t>-</a:t>
          </a:r>
          <a:endParaRPr lang="en-US" sz="1800" kern="1200" dirty="0"/>
        </a:p>
      </dsp:txBody>
      <dsp:txXfrm>
        <a:off x="23645" y="5011589"/>
        <a:ext cx="6216350" cy="43709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A5AAA-3985-48A9-AC1F-C0E47C3E91EB}">
      <dsp:nvSpPr>
        <dsp:cNvPr id="0" name=""/>
        <dsp:cNvSpPr/>
      </dsp:nvSpPr>
      <dsp:spPr>
        <a:xfrm>
          <a:off x="0" y="0"/>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l" defTabSz="222250">
            <a:lnSpc>
              <a:spcPct val="90000"/>
            </a:lnSpc>
            <a:spcBef>
              <a:spcPct val="0"/>
            </a:spcBef>
            <a:spcAft>
              <a:spcPct val="35000"/>
            </a:spcAft>
          </a:pPr>
          <a:endParaRPr lang="en-US" sz="500" kern="1200" dirty="0"/>
        </a:p>
      </dsp:txBody>
      <dsp:txXfrm>
        <a:off x="23645" y="23645"/>
        <a:ext cx="6216350" cy="437090"/>
      </dsp:txXfrm>
    </dsp:sp>
    <dsp:sp modelId="{A1FBC090-101D-4E9E-BEB0-E3F25CEA6CD6}">
      <dsp:nvSpPr>
        <dsp:cNvPr id="0" name=""/>
        <dsp:cNvSpPr/>
      </dsp:nvSpPr>
      <dsp:spPr>
        <a:xfrm>
          <a:off x="0" y="5829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606628"/>
        <a:ext cx="6216350" cy="437090"/>
      </dsp:txXfrm>
    </dsp:sp>
    <dsp:sp modelId="{62D8A971-1F9B-4D6A-8518-C9752B8242C1}">
      <dsp:nvSpPr>
        <dsp:cNvPr id="0" name=""/>
        <dsp:cNvSpPr/>
      </dsp:nvSpPr>
      <dsp:spPr>
        <a:xfrm>
          <a:off x="0" y="11336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157248"/>
        <a:ext cx="6216350" cy="437090"/>
      </dsp:txXfrm>
    </dsp:sp>
    <dsp:sp modelId="{465CFDDB-99BE-4381-8DDE-2EE2472703B1}">
      <dsp:nvSpPr>
        <dsp:cNvPr id="0" name=""/>
        <dsp:cNvSpPr/>
      </dsp:nvSpPr>
      <dsp:spPr>
        <a:xfrm>
          <a:off x="0" y="16842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707868"/>
        <a:ext cx="6216350" cy="437090"/>
      </dsp:txXfrm>
    </dsp:sp>
    <dsp:sp modelId="{BDEC6BE0-EEF6-4A17-8E4E-75CB194D8C84}">
      <dsp:nvSpPr>
        <dsp:cNvPr id="0" name=""/>
        <dsp:cNvSpPr/>
      </dsp:nvSpPr>
      <dsp:spPr>
        <a:xfrm>
          <a:off x="0" y="2241838"/>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265483"/>
        <a:ext cx="6216350" cy="437090"/>
      </dsp:txXfrm>
    </dsp:sp>
    <dsp:sp modelId="{73E3011A-89EE-4336-9E8A-86FC4645CF66}">
      <dsp:nvSpPr>
        <dsp:cNvPr id="0" name=""/>
        <dsp:cNvSpPr/>
      </dsp:nvSpPr>
      <dsp:spPr>
        <a:xfrm>
          <a:off x="0" y="2791533"/>
          <a:ext cx="6263640" cy="48438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815178"/>
        <a:ext cx="6216350" cy="437090"/>
      </dsp:txXfrm>
    </dsp:sp>
    <dsp:sp modelId="{4419BA4C-8C52-4D1E-9511-E9C4CB281721}">
      <dsp:nvSpPr>
        <dsp:cNvPr id="0" name=""/>
        <dsp:cNvSpPr/>
      </dsp:nvSpPr>
      <dsp:spPr>
        <a:xfrm>
          <a:off x="0" y="33360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359728"/>
        <a:ext cx="6216350" cy="437090"/>
      </dsp:txXfrm>
    </dsp:sp>
    <dsp:sp modelId="{05A83F38-68A4-45DC-940D-015E894413F5}">
      <dsp:nvSpPr>
        <dsp:cNvPr id="0" name=""/>
        <dsp:cNvSpPr/>
      </dsp:nvSpPr>
      <dsp:spPr>
        <a:xfrm>
          <a:off x="0" y="38867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910348"/>
        <a:ext cx="6216350" cy="437090"/>
      </dsp:txXfrm>
    </dsp:sp>
    <dsp:sp modelId="{877959C1-A40C-425F-AAAA-70E3D6118C11}">
      <dsp:nvSpPr>
        <dsp:cNvPr id="0" name=""/>
        <dsp:cNvSpPr/>
      </dsp:nvSpPr>
      <dsp:spPr>
        <a:xfrm>
          <a:off x="0" y="44373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4460968"/>
        <a:ext cx="6216350" cy="437090"/>
      </dsp:txXfrm>
    </dsp:sp>
    <dsp:sp modelId="{18FBA765-B97F-4724-9F6B-E62E2728A38D}">
      <dsp:nvSpPr>
        <dsp:cNvPr id="0" name=""/>
        <dsp:cNvSpPr/>
      </dsp:nvSpPr>
      <dsp:spPr>
        <a:xfrm>
          <a:off x="0" y="4987944"/>
          <a:ext cx="6263640" cy="48438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t>-</a:t>
          </a:r>
          <a:endParaRPr lang="en-US" sz="1800" kern="1200" dirty="0"/>
        </a:p>
      </dsp:txBody>
      <dsp:txXfrm>
        <a:off x="23645" y="5011589"/>
        <a:ext cx="6216350" cy="4370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A5AAA-3985-48A9-AC1F-C0E47C3E91EB}">
      <dsp:nvSpPr>
        <dsp:cNvPr id="0" name=""/>
        <dsp:cNvSpPr/>
      </dsp:nvSpPr>
      <dsp:spPr>
        <a:xfrm>
          <a:off x="0" y="0"/>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l" defTabSz="222250">
            <a:lnSpc>
              <a:spcPct val="90000"/>
            </a:lnSpc>
            <a:spcBef>
              <a:spcPct val="0"/>
            </a:spcBef>
            <a:spcAft>
              <a:spcPct val="35000"/>
            </a:spcAft>
          </a:pPr>
          <a:endParaRPr lang="en-US" sz="500" kern="1200" dirty="0"/>
        </a:p>
      </dsp:txBody>
      <dsp:txXfrm>
        <a:off x="23645" y="23645"/>
        <a:ext cx="6216350" cy="437090"/>
      </dsp:txXfrm>
    </dsp:sp>
    <dsp:sp modelId="{A1FBC090-101D-4E9E-BEB0-E3F25CEA6CD6}">
      <dsp:nvSpPr>
        <dsp:cNvPr id="0" name=""/>
        <dsp:cNvSpPr/>
      </dsp:nvSpPr>
      <dsp:spPr>
        <a:xfrm>
          <a:off x="0" y="5829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606628"/>
        <a:ext cx="6216350" cy="437090"/>
      </dsp:txXfrm>
    </dsp:sp>
    <dsp:sp modelId="{62D8A971-1F9B-4D6A-8518-C9752B8242C1}">
      <dsp:nvSpPr>
        <dsp:cNvPr id="0" name=""/>
        <dsp:cNvSpPr/>
      </dsp:nvSpPr>
      <dsp:spPr>
        <a:xfrm>
          <a:off x="0" y="11336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157248"/>
        <a:ext cx="6216350" cy="437090"/>
      </dsp:txXfrm>
    </dsp:sp>
    <dsp:sp modelId="{465CFDDB-99BE-4381-8DDE-2EE2472703B1}">
      <dsp:nvSpPr>
        <dsp:cNvPr id="0" name=""/>
        <dsp:cNvSpPr/>
      </dsp:nvSpPr>
      <dsp:spPr>
        <a:xfrm>
          <a:off x="0" y="16842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707868"/>
        <a:ext cx="6216350" cy="437090"/>
      </dsp:txXfrm>
    </dsp:sp>
    <dsp:sp modelId="{BDEC6BE0-EEF6-4A17-8E4E-75CB194D8C84}">
      <dsp:nvSpPr>
        <dsp:cNvPr id="0" name=""/>
        <dsp:cNvSpPr/>
      </dsp:nvSpPr>
      <dsp:spPr>
        <a:xfrm>
          <a:off x="0" y="2241838"/>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265483"/>
        <a:ext cx="6216350" cy="437090"/>
      </dsp:txXfrm>
    </dsp:sp>
    <dsp:sp modelId="{73E3011A-89EE-4336-9E8A-86FC4645CF66}">
      <dsp:nvSpPr>
        <dsp:cNvPr id="0" name=""/>
        <dsp:cNvSpPr/>
      </dsp:nvSpPr>
      <dsp:spPr>
        <a:xfrm>
          <a:off x="0" y="2791533"/>
          <a:ext cx="6263640" cy="48438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815178"/>
        <a:ext cx="6216350" cy="437090"/>
      </dsp:txXfrm>
    </dsp:sp>
    <dsp:sp modelId="{4419BA4C-8C52-4D1E-9511-E9C4CB281721}">
      <dsp:nvSpPr>
        <dsp:cNvPr id="0" name=""/>
        <dsp:cNvSpPr/>
      </dsp:nvSpPr>
      <dsp:spPr>
        <a:xfrm>
          <a:off x="0" y="33360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359728"/>
        <a:ext cx="6216350" cy="437090"/>
      </dsp:txXfrm>
    </dsp:sp>
    <dsp:sp modelId="{05A83F38-68A4-45DC-940D-015E894413F5}">
      <dsp:nvSpPr>
        <dsp:cNvPr id="0" name=""/>
        <dsp:cNvSpPr/>
      </dsp:nvSpPr>
      <dsp:spPr>
        <a:xfrm>
          <a:off x="0" y="38867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910348"/>
        <a:ext cx="6216350" cy="437090"/>
      </dsp:txXfrm>
    </dsp:sp>
    <dsp:sp modelId="{877959C1-A40C-425F-AAAA-70E3D6118C11}">
      <dsp:nvSpPr>
        <dsp:cNvPr id="0" name=""/>
        <dsp:cNvSpPr/>
      </dsp:nvSpPr>
      <dsp:spPr>
        <a:xfrm>
          <a:off x="0" y="44373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4460968"/>
        <a:ext cx="6216350" cy="437090"/>
      </dsp:txXfrm>
    </dsp:sp>
    <dsp:sp modelId="{18FBA765-B97F-4724-9F6B-E62E2728A38D}">
      <dsp:nvSpPr>
        <dsp:cNvPr id="0" name=""/>
        <dsp:cNvSpPr/>
      </dsp:nvSpPr>
      <dsp:spPr>
        <a:xfrm>
          <a:off x="0" y="4987944"/>
          <a:ext cx="6263640" cy="48438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t>-</a:t>
          </a:r>
          <a:endParaRPr lang="en-US" sz="1800" kern="1200" dirty="0"/>
        </a:p>
      </dsp:txBody>
      <dsp:txXfrm>
        <a:off x="23645" y="5011589"/>
        <a:ext cx="6216350" cy="43709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A5AAA-3985-48A9-AC1F-C0E47C3E91EB}">
      <dsp:nvSpPr>
        <dsp:cNvPr id="0" name=""/>
        <dsp:cNvSpPr/>
      </dsp:nvSpPr>
      <dsp:spPr>
        <a:xfrm>
          <a:off x="0" y="0"/>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l" defTabSz="222250">
            <a:lnSpc>
              <a:spcPct val="90000"/>
            </a:lnSpc>
            <a:spcBef>
              <a:spcPct val="0"/>
            </a:spcBef>
            <a:spcAft>
              <a:spcPct val="35000"/>
            </a:spcAft>
          </a:pPr>
          <a:endParaRPr lang="en-US" sz="500" kern="1200" dirty="0"/>
        </a:p>
      </dsp:txBody>
      <dsp:txXfrm>
        <a:off x="23645" y="23645"/>
        <a:ext cx="6216350" cy="437090"/>
      </dsp:txXfrm>
    </dsp:sp>
    <dsp:sp modelId="{A1FBC090-101D-4E9E-BEB0-E3F25CEA6CD6}">
      <dsp:nvSpPr>
        <dsp:cNvPr id="0" name=""/>
        <dsp:cNvSpPr/>
      </dsp:nvSpPr>
      <dsp:spPr>
        <a:xfrm>
          <a:off x="0" y="5829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606628"/>
        <a:ext cx="6216350" cy="437090"/>
      </dsp:txXfrm>
    </dsp:sp>
    <dsp:sp modelId="{62D8A971-1F9B-4D6A-8518-C9752B8242C1}">
      <dsp:nvSpPr>
        <dsp:cNvPr id="0" name=""/>
        <dsp:cNvSpPr/>
      </dsp:nvSpPr>
      <dsp:spPr>
        <a:xfrm>
          <a:off x="0" y="11336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157248"/>
        <a:ext cx="6216350" cy="437090"/>
      </dsp:txXfrm>
    </dsp:sp>
    <dsp:sp modelId="{465CFDDB-99BE-4381-8DDE-2EE2472703B1}">
      <dsp:nvSpPr>
        <dsp:cNvPr id="0" name=""/>
        <dsp:cNvSpPr/>
      </dsp:nvSpPr>
      <dsp:spPr>
        <a:xfrm>
          <a:off x="0" y="16842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1707868"/>
        <a:ext cx="6216350" cy="437090"/>
      </dsp:txXfrm>
    </dsp:sp>
    <dsp:sp modelId="{BDEC6BE0-EEF6-4A17-8E4E-75CB194D8C84}">
      <dsp:nvSpPr>
        <dsp:cNvPr id="0" name=""/>
        <dsp:cNvSpPr/>
      </dsp:nvSpPr>
      <dsp:spPr>
        <a:xfrm>
          <a:off x="0" y="2241838"/>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265483"/>
        <a:ext cx="6216350" cy="437090"/>
      </dsp:txXfrm>
    </dsp:sp>
    <dsp:sp modelId="{73E3011A-89EE-4336-9E8A-86FC4645CF66}">
      <dsp:nvSpPr>
        <dsp:cNvPr id="0" name=""/>
        <dsp:cNvSpPr/>
      </dsp:nvSpPr>
      <dsp:spPr>
        <a:xfrm>
          <a:off x="0" y="2791533"/>
          <a:ext cx="6263640" cy="48438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2815178"/>
        <a:ext cx="6216350" cy="437090"/>
      </dsp:txXfrm>
    </dsp:sp>
    <dsp:sp modelId="{4419BA4C-8C52-4D1E-9511-E9C4CB281721}">
      <dsp:nvSpPr>
        <dsp:cNvPr id="0" name=""/>
        <dsp:cNvSpPr/>
      </dsp:nvSpPr>
      <dsp:spPr>
        <a:xfrm>
          <a:off x="0" y="33360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359728"/>
        <a:ext cx="6216350" cy="437090"/>
      </dsp:txXfrm>
    </dsp:sp>
    <dsp:sp modelId="{05A83F38-68A4-45DC-940D-015E894413F5}">
      <dsp:nvSpPr>
        <dsp:cNvPr id="0" name=""/>
        <dsp:cNvSpPr/>
      </dsp:nvSpPr>
      <dsp:spPr>
        <a:xfrm>
          <a:off x="0" y="38867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3910348"/>
        <a:ext cx="6216350" cy="437090"/>
      </dsp:txXfrm>
    </dsp:sp>
    <dsp:sp modelId="{877959C1-A40C-425F-AAAA-70E3D6118C11}">
      <dsp:nvSpPr>
        <dsp:cNvPr id="0" name=""/>
        <dsp:cNvSpPr/>
      </dsp:nvSpPr>
      <dsp:spPr>
        <a:xfrm>
          <a:off x="0" y="44373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smtClean="0"/>
            <a:t>-</a:t>
          </a:r>
          <a:endParaRPr lang="en-US" sz="2000" kern="1200" dirty="0"/>
        </a:p>
      </dsp:txBody>
      <dsp:txXfrm>
        <a:off x="23645" y="4460968"/>
        <a:ext cx="6216350" cy="437090"/>
      </dsp:txXfrm>
    </dsp:sp>
    <dsp:sp modelId="{18FBA765-B97F-4724-9F6B-E62E2728A38D}">
      <dsp:nvSpPr>
        <dsp:cNvPr id="0" name=""/>
        <dsp:cNvSpPr/>
      </dsp:nvSpPr>
      <dsp:spPr>
        <a:xfrm>
          <a:off x="0" y="4987944"/>
          <a:ext cx="6263640" cy="48438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t>-</a:t>
          </a:r>
          <a:endParaRPr lang="en-US" sz="1800" kern="1200" dirty="0"/>
        </a:p>
      </dsp:txBody>
      <dsp:txXfrm>
        <a:off x="23645" y="5011589"/>
        <a:ext cx="6216350" cy="4370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271191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019798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33D759-7531-4726-B484-EFF22EDFB8FE}"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2673718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E33D759-7531-4726-B484-EFF22EDFB8FE}"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382302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E33D759-7531-4726-B484-EFF22EDFB8FE}" type="datetimeFigureOut">
              <a:rPr lang="en-GB" smtClean="0"/>
              <a:t>29/04/2025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665364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E33D759-7531-4726-B484-EFF22EDFB8FE}" type="datetimeFigureOut">
              <a:rPr lang="en-GB" smtClean="0"/>
              <a:t>29/04/2025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66498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3D759-7531-4726-B484-EFF22EDFB8FE}" type="datetimeFigureOut">
              <a:rPr lang="en-GB" smtClean="0"/>
              <a:t>29/04/2025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819927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E33D759-7531-4726-B484-EFF22EDFB8FE}"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1951846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E33D759-7531-4726-B484-EFF22EDFB8FE}"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977003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683586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740838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33D759-7531-4726-B484-EFF22EDFB8FE}" type="datetimeFigureOut">
              <a:rPr lang="en-GB" smtClean="0"/>
              <a:t>29/04/2025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45EBAE-DAB7-46FE-B62A-739E07C0BCED}" type="slidenum">
              <a:rPr lang="en-GB" smtClean="0"/>
              <a:t>‹#›</a:t>
            </a:fld>
            <a:endParaRPr lang="en-GB"/>
          </a:p>
        </p:txBody>
      </p:sp>
    </p:spTree>
    <p:extLst>
      <p:ext uri="{BB962C8B-B14F-4D97-AF65-F5344CB8AC3E}">
        <p14:creationId xmlns:p14="http://schemas.microsoft.com/office/powerpoint/2010/main" val="3198002353"/>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4E02F-13C6-4976-9CCB-D6A4BC41A52D}"/>
              </a:ext>
            </a:extLst>
          </p:cNvPr>
          <p:cNvSpPr>
            <a:spLocks noGrp="1"/>
          </p:cNvSpPr>
          <p:nvPr>
            <p:ph type="title"/>
          </p:nvPr>
        </p:nvSpPr>
        <p:spPr>
          <a:xfrm>
            <a:off x="3274868" y="404625"/>
            <a:ext cx="5754696" cy="757969"/>
          </a:xfrm>
        </p:spPr>
        <p:txBody>
          <a:bodyPr>
            <a:normAutofit fontScale="90000"/>
          </a:bodyPr>
          <a:lstStyle/>
          <a:p>
            <a:pPr algn="ctr"/>
            <a:r>
              <a:rPr lang="en-GB" sz="6600" b="1" dirty="0" smtClean="0">
                <a:solidFill>
                  <a:srgbClr val="138D77"/>
                </a:solidFill>
              </a:rPr>
              <a:t>Core Offer</a:t>
            </a:r>
            <a:endParaRPr lang="en-GB" sz="6600" b="1" dirty="0">
              <a:solidFill>
                <a:srgbClr val="138D77"/>
              </a:solidFill>
            </a:endParaRPr>
          </a:p>
        </p:txBody>
      </p:sp>
      <p:sp>
        <p:nvSpPr>
          <p:cNvPr id="3" name="Content Placeholder 2">
            <a:extLst>
              <a:ext uri="{FF2B5EF4-FFF2-40B4-BE49-F238E27FC236}">
                <a16:creationId xmlns:a16="http://schemas.microsoft.com/office/drawing/2014/main" id="{A369FD48-3C0C-443C-9179-675DBD7CDE6A}"/>
              </a:ext>
            </a:extLst>
          </p:cNvPr>
          <p:cNvSpPr>
            <a:spLocks noGrp="1"/>
          </p:cNvSpPr>
          <p:nvPr>
            <p:ph idx="1"/>
          </p:nvPr>
        </p:nvSpPr>
        <p:spPr>
          <a:xfrm>
            <a:off x="290291" y="1294186"/>
            <a:ext cx="5969153" cy="4324452"/>
          </a:xfrm>
          <a:solidFill>
            <a:srgbClr val="E9E7E9"/>
          </a:solidFill>
        </p:spPr>
        <p:txBody>
          <a:bodyPr anchor="t">
            <a:noAutofit/>
          </a:bodyPr>
          <a:lstStyle/>
          <a:p>
            <a:r>
              <a:rPr lang="en-GB" sz="2400" dirty="0" smtClean="0">
                <a:solidFill>
                  <a:schemeClr val="tx2"/>
                </a:solidFill>
              </a:rPr>
              <a:t>The </a:t>
            </a:r>
            <a:r>
              <a:rPr lang="en-GB" sz="2400" dirty="0">
                <a:solidFill>
                  <a:schemeClr val="tx2"/>
                </a:solidFill>
              </a:rPr>
              <a:t>county i</a:t>
            </a:r>
            <a:r>
              <a:rPr lang="en-GB" sz="2400" dirty="0" smtClean="0">
                <a:solidFill>
                  <a:schemeClr val="tx2"/>
                </a:solidFill>
              </a:rPr>
              <a:t>s </a:t>
            </a:r>
            <a:r>
              <a:rPr lang="en-GB" sz="2400" dirty="0">
                <a:solidFill>
                  <a:schemeClr val="tx2"/>
                </a:solidFill>
              </a:rPr>
              <a:t>divided into 9 DSPL areas </a:t>
            </a:r>
            <a:endParaRPr lang="en-GB" sz="2400" dirty="0" smtClean="0">
              <a:solidFill>
                <a:schemeClr val="tx2"/>
              </a:solidFill>
            </a:endParaRPr>
          </a:p>
          <a:p>
            <a:r>
              <a:rPr lang="en-GB" sz="2400" dirty="0" smtClean="0">
                <a:solidFill>
                  <a:schemeClr val="tx2"/>
                </a:solidFill>
              </a:rPr>
              <a:t>All DSPL areas deliver core services that meet the county priorities.  These are similar across all areas though providers may vary</a:t>
            </a:r>
          </a:p>
          <a:p>
            <a:r>
              <a:rPr lang="en-GB" sz="2400" dirty="0" smtClean="0">
                <a:solidFill>
                  <a:schemeClr val="tx2"/>
                </a:solidFill>
              </a:rPr>
              <a:t>Part of the DSPL budget is directed towards meeting local needs</a:t>
            </a:r>
          </a:p>
          <a:p>
            <a:r>
              <a:rPr lang="en-GB" sz="2400" dirty="0" smtClean="0">
                <a:solidFill>
                  <a:schemeClr val="tx2"/>
                </a:solidFill>
              </a:rPr>
              <a:t>Each area has a </a:t>
            </a:r>
            <a:r>
              <a:rPr lang="en-GB" sz="2400" dirty="0">
                <a:solidFill>
                  <a:schemeClr val="tx2"/>
                </a:solidFill>
              </a:rPr>
              <a:t>board which </a:t>
            </a:r>
            <a:r>
              <a:rPr lang="en-GB" sz="2400" dirty="0" smtClean="0">
                <a:solidFill>
                  <a:schemeClr val="tx2"/>
                </a:solidFill>
              </a:rPr>
              <a:t>includes Head-Teachers</a:t>
            </a:r>
            <a:r>
              <a:rPr lang="en-GB" sz="2400" dirty="0">
                <a:solidFill>
                  <a:schemeClr val="tx2"/>
                </a:solidFill>
              </a:rPr>
              <a:t>, </a:t>
            </a:r>
            <a:r>
              <a:rPr lang="en-GB" sz="2400" dirty="0" smtClean="0">
                <a:solidFill>
                  <a:schemeClr val="tx2"/>
                </a:solidFill>
              </a:rPr>
              <a:t>Local Authority professionals and parents</a:t>
            </a:r>
            <a:endParaRPr lang="en-GB" sz="2400" dirty="0">
              <a:solidFill>
                <a:schemeClr val="tx2"/>
              </a:solidFill>
            </a:endParaRPr>
          </a:p>
          <a:p>
            <a:r>
              <a:rPr lang="en-GB" sz="2400" dirty="0" smtClean="0">
                <a:solidFill>
                  <a:schemeClr val="tx2"/>
                </a:solidFill>
              </a:rPr>
              <a:t>DSPLs were seen as a strength in the 2023 local authority Ofsted inspection</a:t>
            </a:r>
            <a:endParaRPr lang="en-GB" sz="2400" dirty="0">
              <a:solidFill>
                <a:schemeClr val="tx2"/>
              </a:solidFill>
            </a:endParaRPr>
          </a:p>
        </p:txBody>
      </p:sp>
      <p:pic>
        <p:nvPicPr>
          <p:cNvPr id="16" name="Picture 1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72772" y="5750231"/>
            <a:ext cx="3102096" cy="983730"/>
          </a:xfrm>
          <a:prstGeom prst="rect">
            <a:avLst/>
          </a:prstGeom>
        </p:spPr>
      </p:pic>
      <p:pic>
        <p:nvPicPr>
          <p:cNvPr id="1026" name="Picture 2" descr="https://sendnews.hertfordshire.gov.uk/img/314/550/5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1111" y="1812516"/>
            <a:ext cx="5238750" cy="369570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98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E6978062-A411-209F-BBE8-8F5537C73020}"/>
              </a:ext>
            </a:extLst>
          </p:cNvPr>
          <p:cNvGraphicFramePr>
            <a:graphicFrameLocks noGrp="1"/>
          </p:cNvGraphicFramePr>
          <p:nvPr>
            <p:ph idx="1"/>
            <p:extLst>
              <p:ext uri="{D42A27DB-BD31-4B8C-83A1-F6EECF244321}">
                <p14:modId xmlns:p14="http://schemas.microsoft.com/office/powerpoint/2010/main" val="2563870021"/>
              </p:ext>
            </p:extLst>
          </p:nvPr>
        </p:nvGraphicFramePr>
        <p:xfrm>
          <a:off x="5166985" y="453492"/>
          <a:ext cx="6690235"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599540"/>
            <a:ext cx="3102096" cy="983730"/>
          </a:xfrm>
          <a:prstGeom prst="rect">
            <a:avLst/>
          </a:prstGeom>
        </p:spPr>
      </p:pic>
      <p:sp>
        <p:nvSpPr>
          <p:cNvPr id="7" name="Title 1">
            <a:extLst>
              <a:ext uri="{FF2B5EF4-FFF2-40B4-BE49-F238E27FC236}">
                <a16:creationId xmlns:a16="http://schemas.microsoft.com/office/drawing/2014/main" id="{A1EABAFB-AE87-4CEE-BCF4-8B553D3D44D0}"/>
              </a:ext>
            </a:extLst>
          </p:cNvPr>
          <p:cNvSpPr txBox="1">
            <a:spLocks/>
          </p:cNvSpPr>
          <p:nvPr/>
        </p:nvSpPr>
        <p:spPr>
          <a:xfrm>
            <a:off x="744155" y="1514435"/>
            <a:ext cx="3167422" cy="322466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smtClean="0">
                <a:solidFill>
                  <a:schemeClr val="bg1"/>
                </a:solidFill>
              </a:rPr>
              <a:t>DSPL Aims</a:t>
            </a:r>
            <a:endParaRPr lang="en-US" sz="4800" b="1" dirty="0">
              <a:solidFill>
                <a:schemeClr val="bg1"/>
              </a:solidFill>
            </a:endParaRPr>
          </a:p>
        </p:txBody>
      </p:sp>
    </p:spTree>
    <p:extLst>
      <p:ext uri="{BB962C8B-B14F-4D97-AF65-F5344CB8AC3E}">
        <p14:creationId xmlns:p14="http://schemas.microsoft.com/office/powerpoint/2010/main" val="1696949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682FC-A929-4BC4-BBB4-EAE283090B4B}"/>
              </a:ext>
            </a:extLst>
          </p:cNvPr>
          <p:cNvSpPr>
            <a:spLocks noGrp="1"/>
          </p:cNvSpPr>
          <p:nvPr>
            <p:ph type="title"/>
          </p:nvPr>
        </p:nvSpPr>
        <p:spPr>
          <a:xfrm>
            <a:off x="594360" y="637125"/>
            <a:ext cx="3802276" cy="5256371"/>
          </a:xfrm>
        </p:spPr>
        <p:txBody>
          <a:bodyPr>
            <a:normAutofit/>
          </a:bodyPr>
          <a:lstStyle/>
          <a:p>
            <a:r>
              <a:rPr lang="en-GB" sz="4800" dirty="0">
                <a:solidFill>
                  <a:schemeClr val="bg1"/>
                </a:solidFill>
              </a:rPr>
              <a:t>How it operates at a local level</a:t>
            </a:r>
          </a:p>
        </p:txBody>
      </p:sp>
      <p:graphicFrame>
        <p:nvGraphicFramePr>
          <p:cNvPr id="12" name="Content Placeholder 2">
            <a:extLst>
              <a:ext uri="{FF2B5EF4-FFF2-40B4-BE49-F238E27FC236}">
                <a16:creationId xmlns:a16="http://schemas.microsoft.com/office/drawing/2014/main" id="{DC3FD12A-69D9-CA03-9D7A-442A72DE5D82}"/>
              </a:ext>
            </a:extLst>
          </p:cNvPr>
          <p:cNvGraphicFramePr>
            <a:graphicFrameLocks noGrp="1"/>
          </p:cNvGraphicFramePr>
          <p:nvPr>
            <p:ph idx="1"/>
            <p:extLst>
              <p:ext uri="{D42A27DB-BD31-4B8C-83A1-F6EECF244321}">
                <p14:modId xmlns:p14="http://schemas.microsoft.com/office/powerpoint/2010/main" val="461214693"/>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623603"/>
            <a:ext cx="3102096" cy="983730"/>
          </a:xfrm>
          <a:prstGeom prst="rect">
            <a:avLst/>
          </a:prstGeom>
        </p:spPr>
      </p:pic>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smtClean="0">
                <a:solidFill>
                  <a:schemeClr val="bg1"/>
                </a:solidFill>
              </a:rPr>
              <a:t>Operating at a local level</a:t>
            </a:r>
            <a:endParaRPr lang="en-US" sz="4800" b="1" dirty="0">
              <a:solidFill>
                <a:schemeClr val="bg1"/>
              </a:solidFill>
            </a:endParaRPr>
          </a:p>
        </p:txBody>
      </p:sp>
    </p:spTree>
    <p:extLst>
      <p:ext uri="{BB962C8B-B14F-4D97-AF65-F5344CB8AC3E}">
        <p14:creationId xmlns:p14="http://schemas.microsoft.com/office/powerpoint/2010/main" val="933190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450F4EF-8042-4278-9505-8750319B20C1}"/>
              </a:ext>
            </a:extLst>
          </p:cNvPr>
          <p:cNvSpPr>
            <a:spLocks noGrp="1"/>
          </p:cNvSpPr>
          <p:nvPr>
            <p:ph type="title"/>
          </p:nvPr>
        </p:nvSpPr>
        <p:spPr>
          <a:xfrm>
            <a:off x="594360" y="637125"/>
            <a:ext cx="3802276" cy="5256371"/>
          </a:xfrm>
        </p:spPr>
        <p:txBody>
          <a:bodyPr>
            <a:normAutofit/>
          </a:bodyPr>
          <a:lstStyle/>
          <a:p>
            <a:r>
              <a:rPr lang="en-GB" sz="4800" dirty="0">
                <a:solidFill>
                  <a:schemeClr val="bg1"/>
                </a:solidFill>
              </a:rPr>
              <a:t>Planning in Line with the Strategy </a:t>
            </a:r>
            <a:r>
              <a:rPr lang="en-GB" sz="4800" dirty="0" smtClean="0">
                <a:solidFill>
                  <a:schemeClr val="bg1"/>
                </a:solidFill>
              </a:rPr>
              <a:t>2022 – 2025</a:t>
            </a:r>
            <a:br>
              <a:rPr lang="en-GB" sz="4800" dirty="0" smtClean="0">
                <a:solidFill>
                  <a:schemeClr val="bg1"/>
                </a:solidFill>
              </a:rPr>
            </a:br>
            <a:r>
              <a:rPr lang="en-GB" sz="4800" dirty="0" smtClean="0">
                <a:solidFill>
                  <a:schemeClr val="bg1"/>
                </a:solidFill>
              </a:rPr>
              <a:t>Put in a pic</a:t>
            </a:r>
            <a:endParaRPr lang="en-GB" sz="4800" dirty="0">
              <a:solidFill>
                <a:schemeClr val="bg1"/>
              </a:solidFill>
            </a:endParaRPr>
          </a:p>
        </p:txBody>
      </p:sp>
      <p:graphicFrame>
        <p:nvGraphicFramePr>
          <p:cNvPr id="6" name="Content Placeholder 3">
            <a:extLst>
              <a:ext uri="{FF2B5EF4-FFF2-40B4-BE49-F238E27FC236}">
                <a16:creationId xmlns:a16="http://schemas.microsoft.com/office/drawing/2014/main" id="{8EE4182B-583F-1DE5-1012-C6C2AC833C03}"/>
              </a:ext>
            </a:extLst>
          </p:cNvPr>
          <p:cNvGraphicFramePr>
            <a:graphicFrameLocks noGrp="1"/>
          </p:cNvGraphicFramePr>
          <p:nvPr>
            <p:ph idx="1"/>
            <p:extLst>
              <p:ext uri="{D42A27DB-BD31-4B8C-83A1-F6EECF244321}">
                <p14:modId xmlns:p14="http://schemas.microsoft.com/office/powerpoint/2010/main" val="2442638128"/>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623603"/>
            <a:ext cx="3102096" cy="983730"/>
          </a:xfrm>
          <a:prstGeom prst="rect">
            <a:avLst/>
          </a:prstGeom>
        </p:spPr>
      </p:pic>
      <p:sp>
        <p:nvSpPr>
          <p:cNvPr id="9"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bg1"/>
                </a:solidFill>
              </a:rPr>
              <a:t>Strategic Outcomes</a:t>
            </a:r>
            <a:endParaRPr lang="en-US" b="1" dirty="0">
              <a:solidFill>
                <a:schemeClr val="bg1"/>
              </a:solidFill>
            </a:endParaRPr>
          </a:p>
        </p:txBody>
      </p:sp>
    </p:spTree>
    <p:extLst>
      <p:ext uri="{BB962C8B-B14F-4D97-AF65-F5344CB8AC3E}">
        <p14:creationId xmlns:p14="http://schemas.microsoft.com/office/powerpoint/2010/main" val="671713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45042-A59A-4177-B3EC-BBF3A85ED76D}"/>
              </a:ext>
            </a:extLst>
          </p:cNvPr>
          <p:cNvSpPr>
            <a:spLocks noGrp="1"/>
          </p:cNvSpPr>
          <p:nvPr>
            <p:ph type="title"/>
          </p:nvPr>
        </p:nvSpPr>
        <p:spPr>
          <a:xfrm>
            <a:off x="594360" y="637125"/>
            <a:ext cx="3802276" cy="5256371"/>
          </a:xfrm>
        </p:spPr>
        <p:txBody>
          <a:bodyPr>
            <a:normAutofit/>
          </a:bodyPr>
          <a:lstStyle/>
          <a:p>
            <a:r>
              <a:rPr lang="en-GB" sz="4800">
                <a:solidFill>
                  <a:schemeClr val="bg1"/>
                </a:solidFill>
              </a:rPr>
              <a:t>Some examples of how this translates into local planning</a:t>
            </a:r>
          </a:p>
        </p:txBody>
      </p:sp>
      <p:graphicFrame>
        <p:nvGraphicFramePr>
          <p:cNvPr id="5" name="Content Placeholder 2">
            <a:extLst>
              <a:ext uri="{FF2B5EF4-FFF2-40B4-BE49-F238E27FC236}">
                <a16:creationId xmlns:a16="http://schemas.microsoft.com/office/drawing/2014/main" id="{A6ED4661-AD72-FA60-1F92-D03D9C4BDDB8}"/>
              </a:ext>
            </a:extLst>
          </p:cNvPr>
          <p:cNvGraphicFramePr>
            <a:graphicFrameLocks noGrp="1"/>
          </p:cNvGraphicFramePr>
          <p:nvPr>
            <p:ph idx="1"/>
            <p:extLst>
              <p:ext uri="{D42A27DB-BD31-4B8C-83A1-F6EECF244321}">
                <p14:modId xmlns:p14="http://schemas.microsoft.com/office/powerpoint/2010/main" val="1552575965"/>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623603"/>
            <a:ext cx="3102096" cy="983730"/>
          </a:xfrm>
          <a:prstGeom prst="rect">
            <a:avLst/>
          </a:prstGeom>
        </p:spPr>
      </p:pic>
      <p:sp>
        <p:nvSpPr>
          <p:cNvPr id="10" name="Title 1">
            <a:extLst>
              <a:ext uri="{FF2B5EF4-FFF2-40B4-BE49-F238E27FC236}">
                <a16:creationId xmlns:a16="http://schemas.microsoft.com/office/drawing/2014/main" id="{A1EABAFB-AE87-4CEE-BCF4-8B553D3D44D0}"/>
              </a:ext>
            </a:extLst>
          </p:cNvPr>
          <p:cNvSpPr txBox="1">
            <a:spLocks/>
          </p:cNvSpPr>
          <p:nvPr/>
        </p:nvSpPr>
        <p:spPr>
          <a:xfrm>
            <a:off x="764455" y="1567644"/>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smtClean="0">
                <a:solidFill>
                  <a:schemeClr val="bg1"/>
                </a:solidFill>
              </a:rPr>
              <a:t>Planning in line with the SEND Strategy</a:t>
            </a:r>
          </a:p>
        </p:txBody>
      </p:sp>
    </p:spTree>
    <p:extLst>
      <p:ext uri="{BB962C8B-B14F-4D97-AF65-F5344CB8AC3E}">
        <p14:creationId xmlns:p14="http://schemas.microsoft.com/office/powerpoint/2010/main" val="842952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8A00-DEBA-491A-8312-EFE6988A406D}"/>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What does this look like at a local level?</a:t>
            </a:r>
          </a:p>
        </p:txBody>
      </p:sp>
      <p:graphicFrame>
        <p:nvGraphicFramePr>
          <p:cNvPr id="5" name="Content Placeholder 2">
            <a:extLst>
              <a:ext uri="{FF2B5EF4-FFF2-40B4-BE49-F238E27FC236}">
                <a16:creationId xmlns:a16="http://schemas.microsoft.com/office/drawing/2014/main" id="{DE54EFBF-455B-7FA7-FCB0-B6B835996D97}"/>
              </a:ext>
            </a:extLst>
          </p:cNvPr>
          <p:cNvGraphicFramePr>
            <a:graphicFrameLocks noGrp="1"/>
          </p:cNvGraphicFramePr>
          <p:nvPr>
            <p:ph idx="1"/>
            <p:extLst>
              <p:ext uri="{D42A27DB-BD31-4B8C-83A1-F6EECF244321}">
                <p14:modId xmlns:p14="http://schemas.microsoft.com/office/powerpoint/2010/main" val="2771130832"/>
              </p:ext>
            </p:extLst>
          </p:nvPr>
        </p:nvGraphicFramePr>
        <p:xfrm>
          <a:off x="5285510" y="775986"/>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smtClean="0">
                <a:solidFill>
                  <a:schemeClr val="bg1"/>
                </a:solidFill>
              </a:rPr>
              <a:t>What this can look like at a local level</a:t>
            </a:r>
            <a:endParaRPr lang="en-US" sz="4800" b="1" dirty="0">
              <a:solidFill>
                <a:schemeClr val="bg1"/>
              </a:solidFill>
            </a:endParaRPr>
          </a:p>
        </p:txBody>
      </p:sp>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8629" y="5633215"/>
            <a:ext cx="3102096" cy="983730"/>
          </a:xfrm>
          <a:prstGeom prst="rect">
            <a:avLst/>
          </a:prstGeom>
        </p:spPr>
      </p:pic>
    </p:spTree>
    <p:extLst>
      <p:ext uri="{BB962C8B-B14F-4D97-AF65-F5344CB8AC3E}">
        <p14:creationId xmlns:p14="http://schemas.microsoft.com/office/powerpoint/2010/main" val="3691495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8A00-DEBA-491A-8312-EFE6988A406D}"/>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What does this look like at a local level?</a:t>
            </a:r>
          </a:p>
        </p:txBody>
      </p:sp>
      <p:graphicFrame>
        <p:nvGraphicFramePr>
          <p:cNvPr id="5" name="Content Placeholder 2">
            <a:extLst>
              <a:ext uri="{FF2B5EF4-FFF2-40B4-BE49-F238E27FC236}">
                <a16:creationId xmlns:a16="http://schemas.microsoft.com/office/drawing/2014/main" id="{DE54EFBF-455B-7FA7-FCB0-B6B835996D97}"/>
              </a:ext>
            </a:extLst>
          </p:cNvPr>
          <p:cNvGraphicFramePr>
            <a:graphicFrameLocks noGrp="1"/>
          </p:cNvGraphicFramePr>
          <p:nvPr>
            <p:ph idx="1"/>
            <p:extLst>
              <p:ext uri="{D42A27DB-BD31-4B8C-83A1-F6EECF244321}">
                <p14:modId xmlns:p14="http://schemas.microsoft.com/office/powerpoint/2010/main" val="3018172231"/>
              </p:ext>
            </p:extLst>
          </p:nvPr>
        </p:nvGraphicFramePr>
        <p:xfrm>
          <a:off x="5285510" y="775986"/>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smtClean="0">
                <a:solidFill>
                  <a:schemeClr val="bg1"/>
                </a:solidFill>
              </a:rPr>
              <a:t>What we do in DSPL_</a:t>
            </a:r>
            <a:endParaRPr lang="en-US" sz="4800" b="1" dirty="0">
              <a:solidFill>
                <a:schemeClr val="bg1"/>
              </a:solidFill>
            </a:endParaRPr>
          </a:p>
        </p:txBody>
      </p:sp>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8629" y="5633215"/>
            <a:ext cx="3102096" cy="983730"/>
          </a:xfrm>
          <a:prstGeom prst="rect">
            <a:avLst/>
          </a:prstGeom>
        </p:spPr>
      </p:pic>
    </p:spTree>
    <p:extLst>
      <p:ext uri="{BB962C8B-B14F-4D97-AF65-F5344CB8AC3E}">
        <p14:creationId xmlns:p14="http://schemas.microsoft.com/office/powerpoint/2010/main" val="3219111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8A00-DEBA-491A-8312-EFE6988A406D}"/>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What does this look like at a local level?</a:t>
            </a:r>
          </a:p>
        </p:txBody>
      </p:sp>
      <p:graphicFrame>
        <p:nvGraphicFramePr>
          <p:cNvPr id="5" name="Content Placeholder 2">
            <a:extLst>
              <a:ext uri="{FF2B5EF4-FFF2-40B4-BE49-F238E27FC236}">
                <a16:creationId xmlns:a16="http://schemas.microsoft.com/office/drawing/2014/main" id="{DE54EFBF-455B-7FA7-FCB0-B6B835996D97}"/>
              </a:ext>
            </a:extLst>
          </p:cNvPr>
          <p:cNvGraphicFramePr>
            <a:graphicFrameLocks noGrp="1"/>
          </p:cNvGraphicFramePr>
          <p:nvPr>
            <p:ph idx="1"/>
            <p:extLst>
              <p:ext uri="{D42A27DB-BD31-4B8C-83A1-F6EECF244321}">
                <p14:modId xmlns:p14="http://schemas.microsoft.com/office/powerpoint/2010/main" val="3018172231"/>
              </p:ext>
            </p:extLst>
          </p:nvPr>
        </p:nvGraphicFramePr>
        <p:xfrm>
          <a:off x="5285510" y="775986"/>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800" b="1" dirty="0">
              <a:solidFill>
                <a:schemeClr val="bg1"/>
              </a:solidFill>
            </a:endParaRPr>
          </a:p>
        </p:txBody>
      </p:sp>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8629" y="5633215"/>
            <a:ext cx="3102096" cy="983730"/>
          </a:xfrm>
          <a:prstGeom prst="rect">
            <a:avLst/>
          </a:prstGeom>
        </p:spPr>
      </p:pic>
    </p:spTree>
    <p:extLst>
      <p:ext uri="{BB962C8B-B14F-4D97-AF65-F5344CB8AC3E}">
        <p14:creationId xmlns:p14="http://schemas.microsoft.com/office/powerpoint/2010/main" val="3167461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8A00-DEBA-491A-8312-EFE6988A406D}"/>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What does this look like at a local level?</a:t>
            </a:r>
          </a:p>
        </p:txBody>
      </p:sp>
      <p:graphicFrame>
        <p:nvGraphicFramePr>
          <p:cNvPr id="5" name="Content Placeholder 2">
            <a:extLst>
              <a:ext uri="{FF2B5EF4-FFF2-40B4-BE49-F238E27FC236}">
                <a16:creationId xmlns:a16="http://schemas.microsoft.com/office/drawing/2014/main" id="{DE54EFBF-455B-7FA7-FCB0-B6B835996D97}"/>
              </a:ext>
            </a:extLst>
          </p:cNvPr>
          <p:cNvGraphicFramePr>
            <a:graphicFrameLocks noGrp="1"/>
          </p:cNvGraphicFramePr>
          <p:nvPr>
            <p:ph idx="1"/>
            <p:extLst>
              <p:ext uri="{D42A27DB-BD31-4B8C-83A1-F6EECF244321}">
                <p14:modId xmlns:p14="http://schemas.microsoft.com/office/powerpoint/2010/main" val="3018172231"/>
              </p:ext>
            </p:extLst>
          </p:nvPr>
        </p:nvGraphicFramePr>
        <p:xfrm>
          <a:off x="5285510" y="775986"/>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800" b="1" dirty="0">
              <a:solidFill>
                <a:schemeClr val="bg1"/>
              </a:solidFill>
            </a:endParaRPr>
          </a:p>
        </p:txBody>
      </p:sp>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8629" y="5633215"/>
            <a:ext cx="3102096" cy="983730"/>
          </a:xfrm>
          <a:prstGeom prst="rect">
            <a:avLst/>
          </a:prstGeom>
        </p:spPr>
      </p:pic>
    </p:spTree>
    <p:extLst>
      <p:ext uri="{BB962C8B-B14F-4D97-AF65-F5344CB8AC3E}">
        <p14:creationId xmlns:p14="http://schemas.microsoft.com/office/powerpoint/2010/main" val="813347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8A00-DEBA-491A-8312-EFE6988A406D}"/>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What does this look like at a local level?</a:t>
            </a:r>
          </a:p>
        </p:txBody>
      </p:sp>
      <p:graphicFrame>
        <p:nvGraphicFramePr>
          <p:cNvPr id="5" name="Content Placeholder 2">
            <a:extLst>
              <a:ext uri="{FF2B5EF4-FFF2-40B4-BE49-F238E27FC236}">
                <a16:creationId xmlns:a16="http://schemas.microsoft.com/office/drawing/2014/main" id="{DE54EFBF-455B-7FA7-FCB0-B6B835996D97}"/>
              </a:ext>
            </a:extLst>
          </p:cNvPr>
          <p:cNvGraphicFramePr>
            <a:graphicFrameLocks noGrp="1"/>
          </p:cNvGraphicFramePr>
          <p:nvPr>
            <p:ph idx="1"/>
            <p:extLst>
              <p:ext uri="{D42A27DB-BD31-4B8C-83A1-F6EECF244321}">
                <p14:modId xmlns:p14="http://schemas.microsoft.com/office/powerpoint/2010/main" val="3018172231"/>
              </p:ext>
            </p:extLst>
          </p:nvPr>
        </p:nvGraphicFramePr>
        <p:xfrm>
          <a:off x="5285510" y="775986"/>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800" b="1" dirty="0">
              <a:solidFill>
                <a:schemeClr val="bg1"/>
              </a:solidFill>
            </a:endParaRPr>
          </a:p>
        </p:txBody>
      </p:sp>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8629" y="5633215"/>
            <a:ext cx="3102096" cy="983730"/>
          </a:xfrm>
          <a:prstGeom prst="rect">
            <a:avLst/>
          </a:prstGeom>
        </p:spPr>
      </p:pic>
    </p:spTree>
    <p:extLst>
      <p:ext uri="{BB962C8B-B14F-4D97-AF65-F5344CB8AC3E}">
        <p14:creationId xmlns:p14="http://schemas.microsoft.com/office/powerpoint/2010/main" val="3310473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2491</TotalTime>
  <Words>561</Words>
  <Application>Microsoft Office PowerPoint</Application>
  <PresentationFormat>Widescreen</PresentationFormat>
  <Paragraphs>86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Core Offer</vt:lpstr>
      <vt:lpstr>PowerPoint Presentation</vt:lpstr>
      <vt:lpstr>How it operates at a local level</vt:lpstr>
      <vt:lpstr>Planning in Line with the Strategy 2022 – 2025 Put in a pic</vt:lpstr>
      <vt:lpstr>Some examples of how this translates into local planning</vt:lpstr>
      <vt:lpstr>What does this look like at a local level?</vt:lpstr>
      <vt:lpstr>What does this look like at a local level?</vt:lpstr>
      <vt:lpstr>What does this look like at a local level?</vt:lpstr>
      <vt:lpstr>What does this look like at a local level?</vt:lpstr>
      <vt:lpstr>What does this look like at a local level?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Delivering Special Provision Locally  (DSPL)</dc:title>
  <dc:creator>Sue Sheffield</dc:creator>
  <cp:lastModifiedBy>Remote</cp:lastModifiedBy>
  <cp:revision>53</cp:revision>
  <dcterms:created xsi:type="dcterms:W3CDTF">2022-09-16T11:50:02Z</dcterms:created>
  <dcterms:modified xsi:type="dcterms:W3CDTF">2025-04-29T11:06:51Z</dcterms:modified>
</cp:coreProperties>
</file>